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notesMasterIdLst>
    <p:notesMasterId r:id="rId27"/>
  </p:notesMasterIdLst>
  <p:sldIdLst>
    <p:sldId id="266" r:id="rId8"/>
    <p:sldId id="294" r:id="rId9"/>
    <p:sldId id="316" r:id="rId10"/>
    <p:sldId id="320" r:id="rId11"/>
    <p:sldId id="323" r:id="rId12"/>
    <p:sldId id="295" r:id="rId13"/>
    <p:sldId id="297" r:id="rId14"/>
    <p:sldId id="298" r:id="rId15"/>
    <p:sldId id="304" r:id="rId16"/>
    <p:sldId id="305" r:id="rId17"/>
    <p:sldId id="312" r:id="rId18"/>
    <p:sldId id="322" r:id="rId19"/>
    <p:sldId id="318" r:id="rId20"/>
    <p:sldId id="296" r:id="rId21"/>
    <p:sldId id="319" r:id="rId22"/>
    <p:sldId id="326" r:id="rId23"/>
    <p:sldId id="308" r:id="rId24"/>
    <p:sldId id="307" r:id="rId25"/>
    <p:sldId id="26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2373" autoAdjust="0"/>
  </p:normalViewPr>
  <p:slideViewPr>
    <p:cSldViewPr snapToGrid="0">
      <p:cViewPr varScale="1">
        <p:scale>
          <a:sx n="107" d="100"/>
          <a:sy n="107" d="100"/>
        </p:scale>
        <p:origin x="384" y="114"/>
      </p:cViewPr>
      <p:guideLst/>
    </p:cSldViewPr>
  </p:slideViewPr>
  <p:outlineViewPr>
    <p:cViewPr>
      <p:scale>
        <a:sx n="33" d="100"/>
        <a:sy n="33" d="100"/>
      </p:scale>
      <p:origin x="0" y="-21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984C9-72EB-4929-A497-B2F8BF91AED3}"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GB"/>
        </a:p>
      </dgm:t>
    </dgm:pt>
    <dgm:pt modelId="{0E84AC58-46AA-4950-99B1-E92B48404EAD}">
      <dgm:prSet phldrT="[Text]"/>
      <dgm:spPr/>
      <dgm:t>
        <a:bodyPr/>
        <a:lstStyle/>
        <a:p>
          <a:r>
            <a:rPr lang="en-GB" dirty="0" smtClean="0"/>
            <a:t>Create a quiz</a:t>
          </a:r>
          <a:endParaRPr lang="en-GB" dirty="0"/>
        </a:p>
      </dgm:t>
    </dgm:pt>
    <dgm:pt modelId="{CFD4EDD0-1E2B-486D-AFFE-B5788DE45BE1}" type="parTrans" cxnId="{CA8F62B7-50DD-4532-9C3B-C05543E88D91}">
      <dgm:prSet/>
      <dgm:spPr/>
      <dgm:t>
        <a:bodyPr/>
        <a:lstStyle/>
        <a:p>
          <a:endParaRPr lang="en-GB"/>
        </a:p>
      </dgm:t>
    </dgm:pt>
    <dgm:pt modelId="{EFDA6DA1-612B-4942-979B-F3AD8722A4D0}" type="sibTrans" cxnId="{CA8F62B7-50DD-4532-9C3B-C05543E88D91}">
      <dgm:prSet/>
      <dgm:spPr/>
      <dgm:t>
        <a:bodyPr/>
        <a:lstStyle/>
        <a:p>
          <a:endParaRPr lang="en-GB"/>
        </a:p>
      </dgm:t>
    </dgm:pt>
    <dgm:pt modelId="{C782192D-A4CB-45CC-A8AF-B72EFBE14052}">
      <dgm:prSet phldrT="[Text]"/>
      <dgm:spPr/>
      <dgm:t>
        <a:bodyPr/>
        <a:lstStyle/>
        <a:p>
          <a:r>
            <a:rPr lang="en-GB" dirty="0" smtClean="0"/>
            <a:t>Produce Films</a:t>
          </a:r>
          <a:endParaRPr lang="en-GB" dirty="0"/>
        </a:p>
      </dgm:t>
    </dgm:pt>
    <dgm:pt modelId="{341F7C3F-0F34-41DF-9B02-13FA64C45908}" type="parTrans" cxnId="{9EA6E04E-0BCB-48C3-9BE9-0C1069267E47}">
      <dgm:prSet/>
      <dgm:spPr/>
      <dgm:t>
        <a:bodyPr/>
        <a:lstStyle/>
        <a:p>
          <a:endParaRPr lang="en-GB"/>
        </a:p>
      </dgm:t>
    </dgm:pt>
    <dgm:pt modelId="{42538C0F-E1F8-49E8-9EF0-56499B289E27}" type="sibTrans" cxnId="{9EA6E04E-0BCB-48C3-9BE9-0C1069267E47}">
      <dgm:prSet/>
      <dgm:spPr/>
      <dgm:t>
        <a:bodyPr/>
        <a:lstStyle/>
        <a:p>
          <a:endParaRPr lang="en-GB"/>
        </a:p>
      </dgm:t>
    </dgm:pt>
    <dgm:pt modelId="{01D405C4-614F-4413-8EA7-B8BDCD5607DC}">
      <dgm:prSet phldrT="[Text]"/>
      <dgm:spPr/>
      <dgm:t>
        <a:bodyPr/>
        <a:lstStyle/>
        <a:p>
          <a:r>
            <a:rPr lang="en-GB" dirty="0" smtClean="0"/>
            <a:t>Host a podcast</a:t>
          </a:r>
          <a:endParaRPr lang="en-GB" dirty="0"/>
        </a:p>
      </dgm:t>
    </dgm:pt>
    <dgm:pt modelId="{36AA83EC-9BA6-4310-A1AA-821630947355}" type="parTrans" cxnId="{D745532C-7E34-4FF0-91B1-FCFB2B6BC4A2}">
      <dgm:prSet/>
      <dgm:spPr/>
      <dgm:t>
        <a:bodyPr/>
        <a:lstStyle/>
        <a:p>
          <a:endParaRPr lang="en-GB"/>
        </a:p>
      </dgm:t>
    </dgm:pt>
    <dgm:pt modelId="{6ECA0445-57C0-4CE5-B9FD-65BAF0B126D6}" type="sibTrans" cxnId="{D745532C-7E34-4FF0-91B1-FCFB2B6BC4A2}">
      <dgm:prSet/>
      <dgm:spPr/>
      <dgm:t>
        <a:bodyPr/>
        <a:lstStyle/>
        <a:p>
          <a:endParaRPr lang="en-GB"/>
        </a:p>
      </dgm:t>
    </dgm:pt>
    <dgm:pt modelId="{8DD5258E-9818-403F-BED3-09D83D13B5E6}">
      <dgm:prSet phldrT="[Text]"/>
      <dgm:spPr/>
      <dgm:t>
        <a:bodyPr/>
        <a:lstStyle/>
        <a:p>
          <a:r>
            <a:rPr lang="en-GB" b="1" dirty="0" smtClean="0">
              <a:solidFill>
                <a:schemeClr val="bg2">
                  <a:lumMod val="75000"/>
                  <a:lumOff val="25000"/>
                </a:schemeClr>
              </a:solidFill>
              <a:effectLst/>
            </a:rPr>
            <a:t>Design your own Resources</a:t>
          </a:r>
          <a:endParaRPr lang="en-GB" b="1" dirty="0">
            <a:solidFill>
              <a:schemeClr val="bg2">
                <a:lumMod val="75000"/>
                <a:lumOff val="25000"/>
              </a:schemeClr>
            </a:solidFill>
            <a:effectLst/>
          </a:endParaRPr>
        </a:p>
      </dgm:t>
    </dgm:pt>
    <dgm:pt modelId="{ADCF4632-AC7E-4A0E-998C-AB9B0E6EA3EB}" type="parTrans" cxnId="{F9F8DE8B-12A5-4AE8-BCE5-966D41943E69}">
      <dgm:prSet/>
      <dgm:spPr/>
      <dgm:t>
        <a:bodyPr/>
        <a:lstStyle/>
        <a:p>
          <a:endParaRPr lang="en-GB"/>
        </a:p>
      </dgm:t>
    </dgm:pt>
    <dgm:pt modelId="{9E841F5A-A83C-4ABA-BE24-B0DA5C97490B}" type="sibTrans" cxnId="{F9F8DE8B-12A5-4AE8-BCE5-966D41943E69}">
      <dgm:prSet/>
      <dgm:spPr/>
      <dgm:t>
        <a:bodyPr/>
        <a:lstStyle/>
        <a:p>
          <a:endParaRPr lang="en-GB"/>
        </a:p>
      </dgm:t>
    </dgm:pt>
    <dgm:pt modelId="{25F1FECC-FA52-46C3-9C6A-47A9B1E29E1A}" type="pres">
      <dgm:prSet presAssocID="{BD0984C9-72EB-4929-A497-B2F8BF91AED3}" presName="Name0" presStyleCnt="0">
        <dgm:presLayoutVars>
          <dgm:chMax val="4"/>
          <dgm:resizeHandles val="exact"/>
        </dgm:presLayoutVars>
      </dgm:prSet>
      <dgm:spPr/>
      <dgm:t>
        <a:bodyPr/>
        <a:lstStyle/>
        <a:p>
          <a:endParaRPr lang="en-GB"/>
        </a:p>
      </dgm:t>
    </dgm:pt>
    <dgm:pt modelId="{DC8527F2-AE8A-46A4-A4D0-605C4B538F1E}" type="pres">
      <dgm:prSet presAssocID="{BD0984C9-72EB-4929-A497-B2F8BF91AED3}" presName="ellipse" presStyleLbl="trBgShp" presStyleIdx="0" presStyleCnt="1"/>
      <dgm:spPr/>
    </dgm:pt>
    <dgm:pt modelId="{2A2CAF42-1C24-42DA-9601-09C7137B653B}" type="pres">
      <dgm:prSet presAssocID="{BD0984C9-72EB-4929-A497-B2F8BF91AED3}" presName="arrow1" presStyleLbl="fgShp" presStyleIdx="0" presStyleCnt="1"/>
      <dgm:spPr/>
    </dgm:pt>
    <dgm:pt modelId="{54AD90B6-EAE6-4CA9-B954-325A7B1312EC}" type="pres">
      <dgm:prSet presAssocID="{BD0984C9-72EB-4929-A497-B2F8BF91AED3}" presName="rectangle" presStyleLbl="revTx" presStyleIdx="0" presStyleCnt="1" custLinFactNeighborX="4776" custLinFactNeighborY="0">
        <dgm:presLayoutVars>
          <dgm:bulletEnabled val="1"/>
        </dgm:presLayoutVars>
      </dgm:prSet>
      <dgm:spPr/>
      <dgm:t>
        <a:bodyPr/>
        <a:lstStyle/>
        <a:p>
          <a:endParaRPr lang="en-GB"/>
        </a:p>
      </dgm:t>
    </dgm:pt>
    <dgm:pt modelId="{1C50968E-1E24-4BD1-AF3E-2581EB08FEAC}" type="pres">
      <dgm:prSet presAssocID="{C782192D-A4CB-45CC-A8AF-B72EFBE14052}" presName="item1" presStyleLbl="node1" presStyleIdx="0" presStyleCnt="3">
        <dgm:presLayoutVars>
          <dgm:bulletEnabled val="1"/>
        </dgm:presLayoutVars>
      </dgm:prSet>
      <dgm:spPr/>
      <dgm:t>
        <a:bodyPr/>
        <a:lstStyle/>
        <a:p>
          <a:endParaRPr lang="en-GB"/>
        </a:p>
      </dgm:t>
    </dgm:pt>
    <dgm:pt modelId="{AD80F3C8-C7BC-4D66-BC35-F7EA80B110AA}" type="pres">
      <dgm:prSet presAssocID="{01D405C4-614F-4413-8EA7-B8BDCD5607DC}" presName="item2" presStyleLbl="node1" presStyleIdx="1" presStyleCnt="3" custLinFactNeighborX="8490" custLinFactNeighborY="-10612">
        <dgm:presLayoutVars>
          <dgm:bulletEnabled val="1"/>
        </dgm:presLayoutVars>
      </dgm:prSet>
      <dgm:spPr/>
      <dgm:t>
        <a:bodyPr/>
        <a:lstStyle/>
        <a:p>
          <a:endParaRPr lang="en-GB"/>
        </a:p>
      </dgm:t>
    </dgm:pt>
    <dgm:pt modelId="{70ECB9DE-40D6-4604-B10D-6E42CE61DE77}" type="pres">
      <dgm:prSet presAssocID="{8DD5258E-9818-403F-BED3-09D83D13B5E6}" presName="item3" presStyleLbl="node1" presStyleIdx="2" presStyleCnt="3" custLinFactNeighborX="9198" custLinFactNeighborY="0">
        <dgm:presLayoutVars>
          <dgm:bulletEnabled val="1"/>
        </dgm:presLayoutVars>
      </dgm:prSet>
      <dgm:spPr/>
      <dgm:t>
        <a:bodyPr/>
        <a:lstStyle/>
        <a:p>
          <a:endParaRPr lang="en-GB"/>
        </a:p>
      </dgm:t>
    </dgm:pt>
    <dgm:pt modelId="{365C76B4-7D94-45B8-A655-1F9DCED2A856}" type="pres">
      <dgm:prSet presAssocID="{BD0984C9-72EB-4929-A497-B2F8BF91AED3}" presName="funnel" presStyleLbl="trAlignAcc1" presStyleIdx="0" presStyleCnt="1" custLinFactNeighborX="1607" custLinFactNeighborY="1154"/>
      <dgm:spPr/>
    </dgm:pt>
  </dgm:ptLst>
  <dgm:cxnLst>
    <dgm:cxn modelId="{CA8F62B7-50DD-4532-9C3B-C05543E88D91}" srcId="{BD0984C9-72EB-4929-A497-B2F8BF91AED3}" destId="{0E84AC58-46AA-4950-99B1-E92B48404EAD}" srcOrd="0" destOrd="0" parTransId="{CFD4EDD0-1E2B-486D-AFFE-B5788DE45BE1}" sibTransId="{EFDA6DA1-612B-4942-979B-F3AD8722A4D0}"/>
    <dgm:cxn modelId="{F9F8DE8B-12A5-4AE8-BCE5-966D41943E69}" srcId="{BD0984C9-72EB-4929-A497-B2F8BF91AED3}" destId="{8DD5258E-9818-403F-BED3-09D83D13B5E6}" srcOrd="3" destOrd="0" parTransId="{ADCF4632-AC7E-4A0E-998C-AB9B0E6EA3EB}" sibTransId="{9E841F5A-A83C-4ABA-BE24-B0DA5C97490B}"/>
    <dgm:cxn modelId="{0226E2AA-B823-4E34-A77D-AAA9932F035F}" type="presOf" srcId="{0E84AC58-46AA-4950-99B1-E92B48404EAD}" destId="{70ECB9DE-40D6-4604-B10D-6E42CE61DE77}" srcOrd="0" destOrd="0" presId="urn:microsoft.com/office/officeart/2005/8/layout/funnel1"/>
    <dgm:cxn modelId="{9EA6E04E-0BCB-48C3-9BE9-0C1069267E47}" srcId="{BD0984C9-72EB-4929-A497-B2F8BF91AED3}" destId="{C782192D-A4CB-45CC-A8AF-B72EFBE14052}" srcOrd="1" destOrd="0" parTransId="{341F7C3F-0F34-41DF-9B02-13FA64C45908}" sibTransId="{42538C0F-E1F8-49E8-9EF0-56499B289E27}"/>
    <dgm:cxn modelId="{552317BA-32A6-4EEA-88D4-1BA4D0B19928}" type="presOf" srcId="{BD0984C9-72EB-4929-A497-B2F8BF91AED3}" destId="{25F1FECC-FA52-46C3-9C6A-47A9B1E29E1A}" srcOrd="0" destOrd="0" presId="urn:microsoft.com/office/officeart/2005/8/layout/funnel1"/>
    <dgm:cxn modelId="{19FC7A52-258E-4647-85DB-817841D8B2F3}" type="presOf" srcId="{01D405C4-614F-4413-8EA7-B8BDCD5607DC}" destId="{1C50968E-1E24-4BD1-AF3E-2581EB08FEAC}" srcOrd="0" destOrd="0" presId="urn:microsoft.com/office/officeart/2005/8/layout/funnel1"/>
    <dgm:cxn modelId="{1CA9EEA4-40F8-407B-99ED-6CD3CB5177C0}" type="presOf" srcId="{C782192D-A4CB-45CC-A8AF-B72EFBE14052}" destId="{AD80F3C8-C7BC-4D66-BC35-F7EA80B110AA}" srcOrd="0" destOrd="0" presId="urn:microsoft.com/office/officeart/2005/8/layout/funnel1"/>
    <dgm:cxn modelId="{5C3C7981-3544-4E8F-9167-F47F1D11D87B}" type="presOf" srcId="{8DD5258E-9818-403F-BED3-09D83D13B5E6}" destId="{54AD90B6-EAE6-4CA9-B954-325A7B1312EC}" srcOrd="0" destOrd="0" presId="urn:microsoft.com/office/officeart/2005/8/layout/funnel1"/>
    <dgm:cxn modelId="{D745532C-7E34-4FF0-91B1-FCFB2B6BC4A2}" srcId="{BD0984C9-72EB-4929-A497-B2F8BF91AED3}" destId="{01D405C4-614F-4413-8EA7-B8BDCD5607DC}" srcOrd="2" destOrd="0" parTransId="{36AA83EC-9BA6-4310-A1AA-821630947355}" sibTransId="{6ECA0445-57C0-4CE5-B9FD-65BAF0B126D6}"/>
    <dgm:cxn modelId="{2F811A26-DFBF-41E5-9FBC-18509710D7ED}" type="presParOf" srcId="{25F1FECC-FA52-46C3-9C6A-47A9B1E29E1A}" destId="{DC8527F2-AE8A-46A4-A4D0-605C4B538F1E}" srcOrd="0" destOrd="0" presId="urn:microsoft.com/office/officeart/2005/8/layout/funnel1"/>
    <dgm:cxn modelId="{0531930C-7147-454D-8E0E-528C05702A22}" type="presParOf" srcId="{25F1FECC-FA52-46C3-9C6A-47A9B1E29E1A}" destId="{2A2CAF42-1C24-42DA-9601-09C7137B653B}" srcOrd="1" destOrd="0" presId="urn:microsoft.com/office/officeart/2005/8/layout/funnel1"/>
    <dgm:cxn modelId="{865E1D70-73C4-4310-A0AE-A6151DD6C179}" type="presParOf" srcId="{25F1FECC-FA52-46C3-9C6A-47A9B1E29E1A}" destId="{54AD90B6-EAE6-4CA9-B954-325A7B1312EC}" srcOrd="2" destOrd="0" presId="urn:microsoft.com/office/officeart/2005/8/layout/funnel1"/>
    <dgm:cxn modelId="{65D91192-CD8F-4702-B576-429A8A162B46}" type="presParOf" srcId="{25F1FECC-FA52-46C3-9C6A-47A9B1E29E1A}" destId="{1C50968E-1E24-4BD1-AF3E-2581EB08FEAC}" srcOrd="3" destOrd="0" presId="urn:microsoft.com/office/officeart/2005/8/layout/funnel1"/>
    <dgm:cxn modelId="{5EFBF454-A44C-4F9D-963D-16ED286022AD}" type="presParOf" srcId="{25F1FECC-FA52-46C3-9C6A-47A9B1E29E1A}" destId="{AD80F3C8-C7BC-4D66-BC35-F7EA80B110AA}" srcOrd="4" destOrd="0" presId="urn:microsoft.com/office/officeart/2005/8/layout/funnel1"/>
    <dgm:cxn modelId="{DA218701-5114-4644-82F7-74EEAED6AF20}" type="presParOf" srcId="{25F1FECC-FA52-46C3-9C6A-47A9B1E29E1A}" destId="{70ECB9DE-40D6-4604-B10D-6E42CE61DE77}" srcOrd="5" destOrd="0" presId="urn:microsoft.com/office/officeart/2005/8/layout/funnel1"/>
    <dgm:cxn modelId="{908DEB00-06F6-420F-8792-158DA5ECBEE8}" type="presParOf" srcId="{25F1FECC-FA52-46C3-9C6A-47A9B1E29E1A}" destId="{365C76B4-7D94-45B8-A655-1F9DCED2A85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738FF-1820-4751-A404-00C7F05B41B1}" type="doc">
      <dgm:prSet loTypeId="urn:microsoft.com/office/officeart/2009/3/layout/CircleRelationship" loCatId="relationship" qsTypeId="urn:microsoft.com/office/officeart/2005/8/quickstyle/simple1" qsCatId="simple" csTypeId="urn:microsoft.com/office/officeart/2005/8/colors/colorful5" csCatId="colorful" phldr="1"/>
      <dgm:spPr/>
      <dgm:t>
        <a:bodyPr/>
        <a:lstStyle/>
        <a:p>
          <a:endParaRPr lang="en-GB"/>
        </a:p>
      </dgm:t>
    </dgm:pt>
    <dgm:pt modelId="{8146E3EE-ECA8-4ECF-8540-5E0B1BCFF4FD}">
      <dgm:prSet phldrT="[Text]" custT="1"/>
      <dgm:spPr>
        <a:solidFill>
          <a:schemeClr val="accent3"/>
        </a:solidFill>
      </dgm:spPr>
      <dgm:t>
        <a:bodyPr/>
        <a:lstStyle/>
        <a:p>
          <a:r>
            <a:rPr lang="en-GB" sz="3200" b="1" dirty="0" smtClean="0">
              <a:effectLst>
                <a:outerShdw blurRad="38100" dist="38100" dir="2700000" algn="tl">
                  <a:srgbClr val="000000">
                    <a:alpha val="43137"/>
                  </a:srgbClr>
                </a:outerShdw>
              </a:effectLst>
            </a:rPr>
            <a:t>Blogging </a:t>
          </a:r>
          <a:r>
            <a:rPr lang="en-GB" sz="3200" b="1" dirty="0" err="1" smtClean="0">
              <a:solidFill>
                <a:schemeClr val="tx1"/>
              </a:solidFill>
              <a:effectLst>
                <a:outerShdw blurRad="38100" dist="38100" dir="2700000" algn="tl">
                  <a:srgbClr val="000000">
                    <a:alpha val="43137"/>
                  </a:srgbClr>
                </a:outerShdw>
              </a:effectLst>
            </a:rPr>
            <a:t>Vlogging</a:t>
          </a:r>
          <a:endParaRPr lang="en-GB" sz="3200" b="1" dirty="0">
            <a:solidFill>
              <a:schemeClr val="tx1"/>
            </a:solidFill>
            <a:effectLst>
              <a:outerShdw blurRad="38100" dist="38100" dir="2700000" algn="tl">
                <a:srgbClr val="000000">
                  <a:alpha val="43137"/>
                </a:srgbClr>
              </a:outerShdw>
            </a:effectLst>
          </a:endParaRPr>
        </a:p>
      </dgm:t>
    </dgm:pt>
    <dgm:pt modelId="{EBCA63F1-DF99-4FE1-B300-B461F1A0633B}" type="parTrans" cxnId="{7A5C79A6-5E57-4119-BEF4-BB3A6E9CD394}">
      <dgm:prSet/>
      <dgm:spPr/>
      <dgm:t>
        <a:bodyPr/>
        <a:lstStyle/>
        <a:p>
          <a:endParaRPr lang="en-GB"/>
        </a:p>
      </dgm:t>
    </dgm:pt>
    <dgm:pt modelId="{C10188DA-E86A-4090-B8E1-D032438E6600}" type="sibTrans" cxnId="{7A5C79A6-5E57-4119-BEF4-BB3A6E9CD394}">
      <dgm:prSet/>
      <dgm:spPr/>
      <dgm:t>
        <a:bodyPr/>
        <a:lstStyle/>
        <a:p>
          <a:endParaRPr lang="en-GB"/>
        </a:p>
      </dgm:t>
    </dgm:pt>
    <dgm:pt modelId="{B30E8E97-C6A4-4506-8A03-3617780264F0}">
      <dgm:prSet phldrT="[Text]"/>
      <dgm:spPr>
        <a:solidFill>
          <a:schemeClr val="accent2"/>
        </a:solidFill>
      </dgm:spPr>
      <dgm:t>
        <a:bodyPr/>
        <a:lstStyle/>
        <a:p>
          <a:r>
            <a:rPr lang="en-GB" dirty="0" smtClean="0"/>
            <a:t>Write articles in newspapers</a:t>
          </a:r>
          <a:endParaRPr lang="en-GB" dirty="0"/>
        </a:p>
      </dgm:t>
    </dgm:pt>
    <dgm:pt modelId="{E4FD0539-7FEF-4995-9147-5FDFCBE3BF4C}" type="parTrans" cxnId="{A3EB0C2D-04C9-43B8-8EE2-1734D6C080EC}">
      <dgm:prSet/>
      <dgm:spPr/>
      <dgm:t>
        <a:bodyPr/>
        <a:lstStyle/>
        <a:p>
          <a:endParaRPr lang="en-GB"/>
        </a:p>
      </dgm:t>
    </dgm:pt>
    <dgm:pt modelId="{DCC0CE14-80B1-4289-9B98-DE43A88893E7}" type="sibTrans" cxnId="{A3EB0C2D-04C9-43B8-8EE2-1734D6C080EC}">
      <dgm:prSet/>
      <dgm:spPr/>
      <dgm:t>
        <a:bodyPr/>
        <a:lstStyle/>
        <a:p>
          <a:endParaRPr lang="en-GB"/>
        </a:p>
      </dgm:t>
    </dgm:pt>
    <dgm:pt modelId="{BF06ACAD-8E4E-4BEA-8092-8587DAD50F3D}">
      <dgm:prSet phldrT="[Text]"/>
      <dgm:spPr>
        <a:solidFill>
          <a:schemeClr val="accent2"/>
        </a:solidFill>
      </dgm:spPr>
      <dgm:t>
        <a:bodyPr/>
        <a:lstStyle/>
        <a:p>
          <a:r>
            <a:rPr lang="en-GB" dirty="0" smtClean="0">
              <a:solidFill>
                <a:schemeClr val="tx1"/>
              </a:solidFill>
            </a:rPr>
            <a:t>Create videos in social media</a:t>
          </a:r>
          <a:endParaRPr lang="en-GB" dirty="0">
            <a:solidFill>
              <a:schemeClr val="tx1"/>
            </a:solidFill>
          </a:endParaRPr>
        </a:p>
      </dgm:t>
    </dgm:pt>
    <dgm:pt modelId="{E717C559-0D49-420D-92FB-2D0F43EA1F5A}" type="parTrans" cxnId="{B028FB91-8D69-48FC-9D8B-DEFB95802C33}">
      <dgm:prSet/>
      <dgm:spPr/>
      <dgm:t>
        <a:bodyPr/>
        <a:lstStyle/>
        <a:p>
          <a:endParaRPr lang="en-GB"/>
        </a:p>
      </dgm:t>
    </dgm:pt>
    <dgm:pt modelId="{D5362D50-DCFC-42E5-9B29-EA05E3259A3B}" type="sibTrans" cxnId="{B028FB91-8D69-48FC-9D8B-DEFB95802C33}">
      <dgm:prSet/>
      <dgm:spPr/>
      <dgm:t>
        <a:bodyPr/>
        <a:lstStyle/>
        <a:p>
          <a:endParaRPr lang="en-GB"/>
        </a:p>
      </dgm:t>
    </dgm:pt>
    <dgm:pt modelId="{834071B9-C7DC-413E-856A-BA5872547A75}">
      <dgm:prSet phldrT="[Text]"/>
      <dgm:spPr/>
      <dgm:t>
        <a:bodyPr/>
        <a:lstStyle/>
        <a:p>
          <a:endParaRPr lang="en-GB"/>
        </a:p>
      </dgm:t>
    </dgm:pt>
    <dgm:pt modelId="{FA652EF6-A9AA-4A77-AC71-4EA24B6900D9}" type="parTrans" cxnId="{6FC254F3-BA7D-41C5-A0E3-9E4A5541596B}">
      <dgm:prSet/>
      <dgm:spPr/>
      <dgm:t>
        <a:bodyPr/>
        <a:lstStyle/>
        <a:p>
          <a:endParaRPr lang="en-GB"/>
        </a:p>
      </dgm:t>
    </dgm:pt>
    <dgm:pt modelId="{A77C3DF5-87E1-406C-A185-7B5E353B6C76}" type="sibTrans" cxnId="{6FC254F3-BA7D-41C5-A0E3-9E4A5541596B}">
      <dgm:prSet/>
      <dgm:spPr/>
      <dgm:t>
        <a:bodyPr/>
        <a:lstStyle/>
        <a:p>
          <a:endParaRPr lang="en-GB"/>
        </a:p>
      </dgm:t>
    </dgm:pt>
    <dgm:pt modelId="{B47804C5-24DE-4780-9F24-BDF597265992}" type="pres">
      <dgm:prSet presAssocID="{140738FF-1820-4751-A404-00C7F05B41B1}" presName="Name0" presStyleCnt="0">
        <dgm:presLayoutVars>
          <dgm:chMax val="1"/>
          <dgm:chPref val="1"/>
        </dgm:presLayoutVars>
      </dgm:prSet>
      <dgm:spPr/>
      <dgm:t>
        <a:bodyPr/>
        <a:lstStyle/>
        <a:p>
          <a:endParaRPr lang="en-GB"/>
        </a:p>
      </dgm:t>
    </dgm:pt>
    <dgm:pt modelId="{B18D9177-0473-4B5D-A52A-BC7A71783315}" type="pres">
      <dgm:prSet presAssocID="{8146E3EE-ECA8-4ECF-8540-5E0B1BCFF4FD}" presName="Parent" presStyleLbl="node0" presStyleIdx="0" presStyleCnt="1">
        <dgm:presLayoutVars>
          <dgm:chMax val="5"/>
          <dgm:chPref val="5"/>
        </dgm:presLayoutVars>
      </dgm:prSet>
      <dgm:spPr/>
      <dgm:t>
        <a:bodyPr/>
        <a:lstStyle/>
        <a:p>
          <a:endParaRPr lang="en-GB"/>
        </a:p>
      </dgm:t>
    </dgm:pt>
    <dgm:pt modelId="{E97DAEA2-CC57-42E8-B4DB-64F62E3E7F80}" type="pres">
      <dgm:prSet presAssocID="{8146E3EE-ECA8-4ECF-8540-5E0B1BCFF4FD}" presName="Accent1" presStyleLbl="node1" presStyleIdx="0" presStyleCnt="13"/>
      <dgm:spPr/>
    </dgm:pt>
    <dgm:pt modelId="{129C14D1-010D-4BC7-8602-332F19FB10D8}" type="pres">
      <dgm:prSet presAssocID="{8146E3EE-ECA8-4ECF-8540-5E0B1BCFF4FD}" presName="Accent2" presStyleLbl="node1" presStyleIdx="1" presStyleCnt="13"/>
      <dgm:spPr/>
    </dgm:pt>
    <dgm:pt modelId="{86CBFA50-5037-4C9B-99C5-A97748071A7E}" type="pres">
      <dgm:prSet presAssocID="{8146E3EE-ECA8-4ECF-8540-5E0B1BCFF4FD}" presName="Accent3" presStyleLbl="node1" presStyleIdx="2" presStyleCnt="13"/>
      <dgm:spPr/>
    </dgm:pt>
    <dgm:pt modelId="{7B140634-3695-420F-8245-84AA987DD9AA}" type="pres">
      <dgm:prSet presAssocID="{8146E3EE-ECA8-4ECF-8540-5E0B1BCFF4FD}" presName="Accent4" presStyleLbl="node1" presStyleIdx="3" presStyleCnt="13"/>
      <dgm:spPr/>
    </dgm:pt>
    <dgm:pt modelId="{4A8B2376-12AB-4DC7-BBA3-9207C9B00135}" type="pres">
      <dgm:prSet presAssocID="{8146E3EE-ECA8-4ECF-8540-5E0B1BCFF4FD}" presName="Accent5" presStyleLbl="node1" presStyleIdx="4" presStyleCnt="13"/>
      <dgm:spPr/>
    </dgm:pt>
    <dgm:pt modelId="{0FA3FD9F-A52F-4D22-B563-5DFB6F5BB906}" type="pres">
      <dgm:prSet presAssocID="{8146E3EE-ECA8-4ECF-8540-5E0B1BCFF4FD}" presName="Accent6" presStyleLbl="node1" presStyleIdx="5" presStyleCnt="13"/>
      <dgm:spPr/>
    </dgm:pt>
    <dgm:pt modelId="{56EADB17-5A26-4C21-A6F5-FEF0C0C8A89C}" type="pres">
      <dgm:prSet presAssocID="{B30E8E97-C6A4-4506-8A03-3617780264F0}" presName="Child1" presStyleLbl="node1" presStyleIdx="6" presStyleCnt="13" custLinFactNeighborX="13446" custLinFactNeighborY="-30263">
        <dgm:presLayoutVars>
          <dgm:chMax val="0"/>
          <dgm:chPref val="0"/>
        </dgm:presLayoutVars>
      </dgm:prSet>
      <dgm:spPr/>
      <dgm:t>
        <a:bodyPr/>
        <a:lstStyle/>
        <a:p>
          <a:endParaRPr lang="en-GB"/>
        </a:p>
      </dgm:t>
    </dgm:pt>
    <dgm:pt modelId="{56B3C9FC-10ED-4684-A8EE-921DECDC687D}" type="pres">
      <dgm:prSet presAssocID="{B30E8E97-C6A4-4506-8A03-3617780264F0}" presName="Accent7" presStyleCnt="0"/>
      <dgm:spPr/>
    </dgm:pt>
    <dgm:pt modelId="{1E791FD1-F1D5-4E55-AE0D-FD8B78D294A4}" type="pres">
      <dgm:prSet presAssocID="{B30E8E97-C6A4-4506-8A03-3617780264F0}" presName="AccentHold1" presStyleLbl="node1" presStyleIdx="7" presStyleCnt="13"/>
      <dgm:spPr/>
    </dgm:pt>
    <dgm:pt modelId="{AA704CCC-FAFF-4F1E-8045-7286DDAF753D}" type="pres">
      <dgm:prSet presAssocID="{B30E8E97-C6A4-4506-8A03-3617780264F0}" presName="Accent8" presStyleCnt="0"/>
      <dgm:spPr/>
    </dgm:pt>
    <dgm:pt modelId="{C19513F1-6999-4C67-809C-FA9A0624AFF7}" type="pres">
      <dgm:prSet presAssocID="{B30E8E97-C6A4-4506-8A03-3617780264F0}" presName="AccentHold2" presStyleLbl="node1" presStyleIdx="8" presStyleCnt="13"/>
      <dgm:spPr/>
    </dgm:pt>
    <dgm:pt modelId="{28AF9843-0B3C-4369-AD44-04577A0B59B1}" type="pres">
      <dgm:prSet presAssocID="{BF06ACAD-8E4E-4BEA-8092-8587DAD50F3D}" presName="Child2" presStyleLbl="node1" presStyleIdx="9" presStyleCnt="13" custLinFactY="36518" custLinFactNeighborX="-56473" custLinFactNeighborY="100000">
        <dgm:presLayoutVars>
          <dgm:chMax val="0"/>
          <dgm:chPref val="0"/>
        </dgm:presLayoutVars>
      </dgm:prSet>
      <dgm:spPr/>
      <dgm:t>
        <a:bodyPr/>
        <a:lstStyle/>
        <a:p>
          <a:endParaRPr lang="en-GB"/>
        </a:p>
      </dgm:t>
    </dgm:pt>
    <dgm:pt modelId="{B864DC1A-F9E5-4AA7-BE92-BCC03DE94827}" type="pres">
      <dgm:prSet presAssocID="{BF06ACAD-8E4E-4BEA-8092-8587DAD50F3D}" presName="Accent9" presStyleCnt="0"/>
      <dgm:spPr/>
    </dgm:pt>
    <dgm:pt modelId="{C0D96E49-74B3-4B4A-BD19-F7351947612E}" type="pres">
      <dgm:prSet presAssocID="{BF06ACAD-8E4E-4BEA-8092-8587DAD50F3D}" presName="AccentHold1" presStyleLbl="node1" presStyleIdx="10" presStyleCnt="13"/>
      <dgm:spPr/>
    </dgm:pt>
    <dgm:pt modelId="{554D2258-68B5-4415-A344-868935AB193D}" type="pres">
      <dgm:prSet presAssocID="{BF06ACAD-8E4E-4BEA-8092-8587DAD50F3D}" presName="Accent10" presStyleCnt="0"/>
      <dgm:spPr/>
    </dgm:pt>
    <dgm:pt modelId="{0AABA3BD-FACF-48D9-9EA4-2E53735980D5}" type="pres">
      <dgm:prSet presAssocID="{BF06ACAD-8E4E-4BEA-8092-8587DAD50F3D}" presName="AccentHold2" presStyleLbl="node1" presStyleIdx="11" presStyleCnt="13"/>
      <dgm:spPr/>
    </dgm:pt>
    <dgm:pt modelId="{24641E06-3B18-47E5-84C3-7FA7B00C5591}" type="pres">
      <dgm:prSet presAssocID="{BF06ACAD-8E4E-4BEA-8092-8587DAD50F3D}" presName="Accent11" presStyleCnt="0"/>
      <dgm:spPr/>
    </dgm:pt>
    <dgm:pt modelId="{D34B92ED-525A-464C-988D-20452A8D206A}" type="pres">
      <dgm:prSet presAssocID="{BF06ACAD-8E4E-4BEA-8092-8587DAD50F3D}" presName="AccentHold3" presStyleLbl="node1" presStyleIdx="12" presStyleCnt="13"/>
      <dgm:spPr/>
    </dgm:pt>
  </dgm:ptLst>
  <dgm:cxnLst>
    <dgm:cxn modelId="{A3EB0C2D-04C9-43B8-8EE2-1734D6C080EC}" srcId="{8146E3EE-ECA8-4ECF-8540-5E0B1BCFF4FD}" destId="{B30E8E97-C6A4-4506-8A03-3617780264F0}" srcOrd="0" destOrd="0" parTransId="{E4FD0539-7FEF-4995-9147-5FDFCBE3BF4C}" sibTransId="{DCC0CE14-80B1-4289-9B98-DE43A88893E7}"/>
    <dgm:cxn modelId="{7A5C79A6-5E57-4119-BEF4-BB3A6E9CD394}" srcId="{140738FF-1820-4751-A404-00C7F05B41B1}" destId="{8146E3EE-ECA8-4ECF-8540-5E0B1BCFF4FD}" srcOrd="0" destOrd="0" parTransId="{EBCA63F1-DF99-4FE1-B300-B461F1A0633B}" sibTransId="{C10188DA-E86A-4090-B8E1-D032438E6600}"/>
    <dgm:cxn modelId="{6FC254F3-BA7D-41C5-A0E3-9E4A5541596B}" srcId="{140738FF-1820-4751-A404-00C7F05B41B1}" destId="{834071B9-C7DC-413E-856A-BA5872547A75}" srcOrd="1" destOrd="0" parTransId="{FA652EF6-A9AA-4A77-AC71-4EA24B6900D9}" sibTransId="{A77C3DF5-87E1-406C-A185-7B5E353B6C76}"/>
    <dgm:cxn modelId="{F052AFEB-554C-4DC9-8EBA-FE9BBFD487FF}" type="presOf" srcId="{B30E8E97-C6A4-4506-8A03-3617780264F0}" destId="{56EADB17-5A26-4C21-A6F5-FEF0C0C8A89C}" srcOrd="0" destOrd="0" presId="urn:microsoft.com/office/officeart/2009/3/layout/CircleRelationship"/>
    <dgm:cxn modelId="{999D170A-300B-47AB-9702-A7CF457C2EA9}" type="presOf" srcId="{8146E3EE-ECA8-4ECF-8540-5E0B1BCFF4FD}" destId="{B18D9177-0473-4B5D-A52A-BC7A71783315}" srcOrd="0" destOrd="0" presId="urn:microsoft.com/office/officeart/2009/3/layout/CircleRelationship"/>
    <dgm:cxn modelId="{60F3F6B5-7C9B-47C9-A2EA-10FA1FD1B52E}" type="presOf" srcId="{140738FF-1820-4751-A404-00C7F05B41B1}" destId="{B47804C5-24DE-4780-9F24-BDF597265992}" srcOrd="0" destOrd="0" presId="urn:microsoft.com/office/officeart/2009/3/layout/CircleRelationship"/>
    <dgm:cxn modelId="{B028FB91-8D69-48FC-9D8B-DEFB95802C33}" srcId="{8146E3EE-ECA8-4ECF-8540-5E0B1BCFF4FD}" destId="{BF06ACAD-8E4E-4BEA-8092-8587DAD50F3D}" srcOrd="1" destOrd="0" parTransId="{E717C559-0D49-420D-92FB-2D0F43EA1F5A}" sibTransId="{D5362D50-DCFC-42E5-9B29-EA05E3259A3B}"/>
    <dgm:cxn modelId="{DE8821D6-DC2D-4F8C-A16B-2DB9520053D1}" type="presOf" srcId="{BF06ACAD-8E4E-4BEA-8092-8587DAD50F3D}" destId="{28AF9843-0B3C-4369-AD44-04577A0B59B1}" srcOrd="0" destOrd="0" presId="urn:microsoft.com/office/officeart/2009/3/layout/CircleRelationship"/>
    <dgm:cxn modelId="{AAEAC07D-B1C7-4EBB-AF91-FFB80EEF7EBA}" type="presParOf" srcId="{B47804C5-24DE-4780-9F24-BDF597265992}" destId="{B18D9177-0473-4B5D-A52A-BC7A71783315}" srcOrd="0" destOrd="0" presId="urn:microsoft.com/office/officeart/2009/3/layout/CircleRelationship"/>
    <dgm:cxn modelId="{F4A12763-F454-441A-81B4-F504DB4DC5E5}" type="presParOf" srcId="{B47804C5-24DE-4780-9F24-BDF597265992}" destId="{E97DAEA2-CC57-42E8-B4DB-64F62E3E7F80}" srcOrd="1" destOrd="0" presId="urn:microsoft.com/office/officeart/2009/3/layout/CircleRelationship"/>
    <dgm:cxn modelId="{3314A4AA-FC34-44AB-AE02-A87F618880FA}" type="presParOf" srcId="{B47804C5-24DE-4780-9F24-BDF597265992}" destId="{129C14D1-010D-4BC7-8602-332F19FB10D8}" srcOrd="2" destOrd="0" presId="urn:microsoft.com/office/officeart/2009/3/layout/CircleRelationship"/>
    <dgm:cxn modelId="{24069FEE-3C27-460B-86C0-3946BD89E8B4}" type="presParOf" srcId="{B47804C5-24DE-4780-9F24-BDF597265992}" destId="{86CBFA50-5037-4C9B-99C5-A97748071A7E}" srcOrd="3" destOrd="0" presId="urn:microsoft.com/office/officeart/2009/3/layout/CircleRelationship"/>
    <dgm:cxn modelId="{ACBB04E7-CC53-4307-8568-DA6FFD7FEFB2}" type="presParOf" srcId="{B47804C5-24DE-4780-9F24-BDF597265992}" destId="{7B140634-3695-420F-8245-84AA987DD9AA}" srcOrd="4" destOrd="0" presId="urn:microsoft.com/office/officeart/2009/3/layout/CircleRelationship"/>
    <dgm:cxn modelId="{7D44A377-D0AD-4D46-BA25-E2E62CD0B3FB}" type="presParOf" srcId="{B47804C5-24DE-4780-9F24-BDF597265992}" destId="{4A8B2376-12AB-4DC7-BBA3-9207C9B00135}" srcOrd="5" destOrd="0" presId="urn:microsoft.com/office/officeart/2009/3/layout/CircleRelationship"/>
    <dgm:cxn modelId="{A413BA26-4922-46B6-B40D-F6985CEA690A}" type="presParOf" srcId="{B47804C5-24DE-4780-9F24-BDF597265992}" destId="{0FA3FD9F-A52F-4D22-B563-5DFB6F5BB906}" srcOrd="6" destOrd="0" presId="urn:microsoft.com/office/officeart/2009/3/layout/CircleRelationship"/>
    <dgm:cxn modelId="{32E44B2E-86E4-4F1F-8854-E54D8AC397DE}" type="presParOf" srcId="{B47804C5-24DE-4780-9F24-BDF597265992}" destId="{56EADB17-5A26-4C21-A6F5-FEF0C0C8A89C}" srcOrd="7" destOrd="0" presId="urn:microsoft.com/office/officeart/2009/3/layout/CircleRelationship"/>
    <dgm:cxn modelId="{915986EC-D121-4022-A63C-4B439F4D8711}" type="presParOf" srcId="{B47804C5-24DE-4780-9F24-BDF597265992}" destId="{56B3C9FC-10ED-4684-A8EE-921DECDC687D}" srcOrd="8" destOrd="0" presId="urn:microsoft.com/office/officeart/2009/3/layout/CircleRelationship"/>
    <dgm:cxn modelId="{048AAB8E-61FF-4967-9CF3-454A8A75EC8A}" type="presParOf" srcId="{56B3C9FC-10ED-4684-A8EE-921DECDC687D}" destId="{1E791FD1-F1D5-4E55-AE0D-FD8B78D294A4}" srcOrd="0" destOrd="0" presId="urn:microsoft.com/office/officeart/2009/3/layout/CircleRelationship"/>
    <dgm:cxn modelId="{1164DFE8-69FB-4BCD-9424-E8E8552C48B8}" type="presParOf" srcId="{B47804C5-24DE-4780-9F24-BDF597265992}" destId="{AA704CCC-FAFF-4F1E-8045-7286DDAF753D}" srcOrd="9" destOrd="0" presId="urn:microsoft.com/office/officeart/2009/3/layout/CircleRelationship"/>
    <dgm:cxn modelId="{A72F6F69-61C6-4883-AC32-767198CDC669}" type="presParOf" srcId="{AA704CCC-FAFF-4F1E-8045-7286DDAF753D}" destId="{C19513F1-6999-4C67-809C-FA9A0624AFF7}" srcOrd="0" destOrd="0" presId="urn:microsoft.com/office/officeart/2009/3/layout/CircleRelationship"/>
    <dgm:cxn modelId="{F7E64FFF-0CA7-4468-BB58-E70684647088}" type="presParOf" srcId="{B47804C5-24DE-4780-9F24-BDF597265992}" destId="{28AF9843-0B3C-4369-AD44-04577A0B59B1}" srcOrd="10" destOrd="0" presId="urn:microsoft.com/office/officeart/2009/3/layout/CircleRelationship"/>
    <dgm:cxn modelId="{EEFF6761-7744-45E9-ADF5-B4C8D789CBA6}" type="presParOf" srcId="{B47804C5-24DE-4780-9F24-BDF597265992}" destId="{B864DC1A-F9E5-4AA7-BE92-BCC03DE94827}" srcOrd="11" destOrd="0" presId="urn:microsoft.com/office/officeart/2009/3/layout/CircleRelationship"/>
    <dgm:cxn modelId="{FD0A1869-471A-4618-8EDA-95CBF4CA915C}" type="presParOf" srcId="{B864DC1A-F9E5-4AA7-BE92-BCC03DE94827}" destId="{C0D96E49-74B3-4B4A-BD19-F7351947612E}" srcOrd="0" destOrd="0" presId="urn:microsoft.com/office/officeart/2009/3/layout/CircleRelationship"/>
    <dgm:cxn modelId="{3692D420-EE72-4D86-BE63-C3F6563AE6A6}" type="presParOf" srcId="{B47804C5-24DE-4780-9F24-BDF597265992}" destId="{554D2258-68B5-4415-A344-868935AB193D}" srcOrd="12" destOrd="0" presId="urn:microsoft.com/office/officeart/2009/3/layout/CircleRelationship"/>
    <dgm:cxn modelId="{8C8022DB-F068-4F09-B241-308EE5AB1821}" type="presParOf" srcId="{554D2258-68B5-4415-A344-868935AB193D}" destId="{0AABA3BD-FACF-48D9-9EA4-2E53735980D5}" srcOrd="0" destOrd="0" presId="urn:microsoft.com/office/officeart/2009/3/layout/CircleRelationship"/>
    <dgm:cxn modelId="{4C5E9C02-441D-41C9-86D2-83D85CCCF822}" type="presParOf" srcId="{B47804C5-24DE-4780-9F24-BDF597265992}" destId="{24641E06-3B18-47E5-84C3-7FA7B00C5591}" srcOrd="13" destOrd="0" presId="urn:microsoft.com/office/officeart/2009/3/layout/CircleRelationship"/>
    <dgm:cxn modelId="{A031FDE1-B2A7-49E0-BE5B-57C4C867137E}" type="presParOf" srcId="{24641E06-3B18-47E5-84C3-7FA7B00C5591}" destId="{D34B92ED-525A-464C-988D-20452A8D206A}"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51EFD-7887-4B27-8A79-FE588134D0A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GB"/>
        </a:p>
      </dgm:t>
    </dgm:pt>
    <dgm:pt modelId="{1D4E9550-21D8-428B-9273-5DEE658F67D2}">
      <dgm:prSet phldrT="[Text]" custT="1"/>
      <dgm:spPr/>
      <dgm:t>
        <a:bodyPr/>
        <a:lstStyle/>
        <a:p>
          <a:r>
            <a:rPr lang="en-GB" sz="2000" b="1" dirty="0" smtClean="0">
              <a:effectLst/>
            </a:rPr>
            <a:t>Discussion and Involvement </a:t>
          </a:r>
          <a:endParaRPr lang="en-GB" sz="2000" b="1" dirty="0">
            <a:effectLst/>
          </a:endParaRPr>
        </a:p>
      </dgm:t>
    </dgm:pt>
    <dgm:pt modelId="{A0AFB23E-3BE3-45F8-B123-35ADFDA241C7}" type="parTrans" cxnId="{439E9A32-3D28-4107-BB2E-FFDDE07753BE}">
      <dgm:prSet/>
      <dgm:spPr/>
      <dgm:t>
        <a:bodyPr/>
        <a:lstStyle/>
        <a:p>
          <a:endParaRPr lang="en-GB"/>
        </a:p>
      </dgm:t>
    </dgm:pt>
    <dgm:pt modelId="{8EEF4E70-AF7E-42E8-9FF3-113BEC6947AD}" type="sibTrans" cxnId="{439E9A32-3D28-4107-BB2E-FFDDE07753BE}">
      <dgm:prSet/>
      <dgm:spPr/>
      <dgm:t>
        <a:bodyPr/>
        <a:lstStyle/>
        <a:p>
          <a:endParaRPr lang="en-GB"/>
        </a:p>
      </dgm:t>
    </dgm:pt>
    <dgm:pt modelId="{2BA7D412-3EBB-46BE-A2BA-7B933C1498D9}">
      <dgm:prSet phldrT="[Text]" custT="1"/>
      <dgm:spPr/>
      <dgm:t>
        <a:bodyPr/>
        <a:lstStyle/>
        <a:p>
          <a:pPr lvl="0" algn="l" defTabSz="800100">
            <a:lnSpc>
              <a:spcPct val="90000"/>
            </a:lnSpc>
            <a:spcBef>
              <a:spcPct val="0"/>
            </a:spcBef>
            <a:spcAft>
              <a:spcPct val="35000"/>
            </a:spcAft>
          </a:pPr>
          <a:endParaRPr lang="en-GB" sz="2000" dirty="0" smtClean="0"/>
        </a:p>
        <a:p>
          <a:pPr lvl="0" algn="ctr" defTabSz="800100">
            <a:lnSpc>
              <a:spcPct val="90000"/>
            </a:lnSpc>
            <a:spcBef>
              <a:spcPct val="0"/>
            </a:spcBef>
            <a:spcAft>
              <a:spcPct val="35000"/>
            </a:spcAft>
          </a:pPr>
          <a:r>
            <a:rPr lang="en-GB" sz="1800" dirty="0" smtClean="0"/>
            <a:t>Discuss or get involved in a discussion/ action with your peers or others to find out what they think about the Media or a specific topic (i.e. online safety).</a:t>
          </a:r>
          <a:endParaRPr lang="en-GB" sz="1800" dirty="0"/>
        </a:p>
      </dgm:t>
    </dgm:pt>
    <dgm:pt modelId="{6B3CA3F7-E51B-4444-A421-20A824EC0459}" type="parTrans" cxnId="{68FA56C4-AE40-479E-B451-A96DE4DB961D}">
      <dgm:prSet/>
      <dgm:spPr/>
      <dgm:t>
        <a:bodyPr/>
        <a:lstStyle/>
        <a:p>
          <a:endParaRPr lang="en-GB"/>
        </a:p>
      </dgm:t>
    </dgm:pt>
    <dgm:pt modelId="{02CBEF96-916E-4980-B5AC-629A66056C98}" type="sibTrans" cxnId="{68FA56C4-AE40-479E-B451-A96DE4DB961D}">
      <dgm:prSet/>
      <dgm:spPr/>
      <dgm:t>
        <a:bodyPr/>
        <a:lstStyle/>
        <a:p>
          <a:endParaRPr lang="en-GB"/>
        </a:p>
      </dgm:t>
    </dgm:pt>
    <dgm:pt modelId="{B1CDF57F-7F09-40A2-9FBA-487879055891}">
      <dgm:prSet phldrT="[Text]" custT="1"/>
      <dgm:spPr/>
      <dgm:t>
        <a:bodyPr/>
        <a:lstStyle/>
        <a:p>
          <a:pPr lvl="0" algn="ctr" defTabSz="755650">
            <a:lnSpc>
              <a:spcPct val="90000"/>
            </a:lnSpc>
            <a:spcBef>
              <a:spcPct val="0"/>
            </a:spcBef>
            <a:spcAft>
              <a:spcPct val="35000"/>
            </a:spcAft>
          </a:pPr>
          <a:r>
            <a:rPr lang="en-GB" sz="1800" i="1" dirty="0" smtClean="0">
              <a:effectLst/>
            </a:rPr>
            <a:t>Tips on how to be an active communicator:</a:t>
          </a:r>
        </a:p>
      </dgm:t>
    </dgm:pt>
    <dgm:pt modelId="{78E8C561-3A7A-4700-A607-1602478E5C04}" type="parTrans" cxnId="{1127B7BC-8F09-49F4-A30D-493D3B1F0EA7}">
      <dgm:prSet/>
      <dgm:spPr/>
      <dgm:t>
        <a:bodyPr/>
        <a:lstStyle/>
        <a:p>
          <a:endParaRPr lang="en-GB"/>
        </a:p>
      </dgm:t>
    </dgm:pt>
    <dgm:pt modelId="{CB8BC9B6-356C-441E-8B85-4B3D75905488}" type="sibTrans" cxnId="{1127B7BC-8F09-49F4-A30D-493D3B1F0EA7}">
      <dgm:prSet/>
      <dgm:spPr/>
      <dgm:t>
        <a:bodyPr/>
        <a:lstStyle/>
        <a:p>
          <a:endParaRPr lang="en-GB"/>
        </a:p>
      </dgm:t>
    </dgm:pt>
    <dgm:pt modelId="{78E7F79A-1D15-48C0-835C-087620649C62}">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800" dirty="0" smtClean="0"/>
        </a:p>
      </dgm:t>
    </dgm:pt>
    <dgm:pt modelId="{9AAB62F1-D306-4E89-810B-C66A929DA4A7}" type="parTrans" cxnId="{81137F32-683D-429B-8293-174C5FCE0FA8}">
      <dgm:prSet/>
      <dgm:spPr/>
      <dgm:t>
        <a:bodyPr/>
        <a:lstStyle/>
        <a:p>
          <a:endParaRPr lang="en-GB"/>
        </a:p>
      </dgm:t>
    </dgm:pt>
    <dgm:pt modelId="{EA1C7C53-87FE-4A50-A6A1-9EE4A9CF457E}" type="sibTrans" cxnId="{81137F32-683D-429B-8293-174C5FCE0FA8}">
      <dgm:prSet/>
      <dgm:spPr/>
      <dgm:t>
        <a:bodyPr/>
        <a:lstStyle/>
        <a:p>
          <a:endParaRPr lang="en-GB"/>
        </a:p>
      </dgm:t>
    </dgm:pt>
    <dgm:pt modelId="{4C69DC3F-DF81-43C4-843C-5B502A6E7EBB}">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dirty="0" smtClean="0">
              <a:effectLst/>
            </a:rPr>
            <a:t> Listen to others</a:t>
          </a:r>
        </a:p>
      </dgm:t>
    </dgm:pt>
    <dgm:pt modelId="{315068F7-4669-4B2C-A5C6-6C1BE2300AAB}" type="parTrans" cxnId="{8D9BE125-0EEC-4D68-A15D-C035F5A3949F}">
      <dgm:prSet/>
      <dgm:spPr/>
      <dgm:t>
        <a:bodyPr/>
        <a:lstStyle/>
        <a:p>
          <a:endParaRPr lang="en-GB"/>
        </a:p>
      </dgm:t>
    </dgm:pt>
    <dgm:pt modelId="{04A7D810-1D1A-4A46-AA11-9D6B93EA00AF}" type="sibTrans" cxnId="{8D9BE125-0EEC-4D68-A15D-C035F5A3949F}">
      <dgm:prSet/>
      <dgm:spPr/>
      <dgm:t>
        <a:bodyPr/>
        <a:lstStyle/>
        <a:p>
          <a:endParaRPr lang="en-GB"/>
        </a:p>
      </dgm:t>
    </dgm:pt>
    <dgm:pt modelId="{DFF21B81-9ECB-4CE2-A124-0F74FC40FA2D}">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dirty="0" smtClean="0">
              <a:effectLst/>
            </a:rPr>
            <a:t> Exchange ideas</a:t>
          </a:r>
          <a:endParaRPr lang="en-GB" sz="1800" dirty="0">
            <a:effectLst/>
          </a:endParaRPr>
        </a:p>
      </dgm:t>
    </dgm:pt>
    <dgm:pt modelId="{581B7270-FE28-4ABB-9305-2965AFA8FA1C}" type="parTrans" cxnId="{3958F0C9-D753-426F-A91A-D837E4EBD801}">
      <dgm:prSet/>
      <dgm:spPr/>
      <dgm:t>
        <a:bodyPr/>
        <a:lstStyle/>
        <a:p>
          <a:endParaRPr lang="en-GB"/>
        </a:p>
      </dgm:t>
    </dgm:pt>
    <dgm:pt modelId="{DB07CDF0-07C9-48FF-B182-F9B05426E3E3}" type="sibTrans" cxnId="{3958F0C9-D753-426F-A91A-D837E4EBD801}">
      <dgm:prSet/>
      <dgm:spPr/>
      <dgm:t>
        <a:bodyPr/>
        <a:lstStyle/>
        <a:p>
          <a:endParaRPr lang="en-GB"/>
        </a:p>
      </dgm:t>
    </dgm:pt>
    <dgm:pt modelId="{EA4A15C4-0350-4341-8755-4FE8CEC18B5E}">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dirty="0" smtClean="0"/>
        </a:p>
        <a:p>
          <a:pPr algn="l"/>
          <a:endParaRPr lang="en-GB" sz="1100" dirty="0"/>
        </a:p>
      </dgm:t>
    </dgm:pt>
    <dgm:pt modelId="{337FF5B6-0746-4B5A-94BC-EB2BC4E6DE09}" type="parTrans" cxnId="{959464FB-EBAB-4C12-8D1C-4CF9E0A8D00C}">
      <dgm:prSet/>
      <dgm:spPr/>
      <dgm:t>
        <a:bodyPr/>
        <a:lstStyle/>
        <a:p>
          <a:endParaRPr lang="en-GB"/>
        </a:p>
      </dgm:t>
    </dgm:pt>
    <dgm:pt modelId="{17265A90-5B07-413A-836B-57D8F7C9D418}" type="sibTrans" cxnId="{959464FB-EBAB-4C12-8D1C-4CF9E0A8D00C}">
      <dgm:prSet/>
      <dgm:spPr/>
      <dgm:t>
        <a:bodyPr/>
        <a:lstStyle/>
        <a:p>
          <a:endParaRPr lang="en-GB"/>
        </a:p>
      </dgm:t>
    </dgm:pt>
    <dgm:pt modelId="{11680D0A-E94B-496F-9375-478A07D9BE9D}">
      <dgm:prSet phldrT="[Tex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dirty="0"/>
        </a:p>
      </dgm:t>
    </dgm:pt>
    <dgm:pt modelId="{465D4B62-36B4-425D-B391-147F363B244A}" type="parTrans" cxnId="{CEB19E9A-4803-4F39-8316-B23FD8099E42}">
      <dgm:prSet/>
      <dgm:spPr/>
      <dgm:t>
        <a:bodyPr/>
        <a:lstStyle/>
        <a:p>
          <a:endParaRPr lang="en-GB"/>
        </a:p>
      </dgm:t>
    </dgm:pt>
    <dgm:pt modelId="{34603C6E-59EF-41BE-A12A-498E2C5309FC}" type="sibTrans" cxnId="{CEB19E9A-4803-4F39-8316-B23FD8099E42}">
      <dgm:prSet/>
      <dgm:spPr/>
      <dgm:t>
        <a:bodyPr/>
        <a:lstStyle/>
        <a:p>
          <a:endParaRPr lang="en-GB"/>
        </a:p>
      </dgm:t>
    </dgm:pt>
    <dgm:pt modelId="{EFC95DA5-D1F4-4490-B892-B9EAFE681BB4}">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400" dirty="0"/>
        </a:p>
      </dgm:t>
    </dgm:pt>
    <dgm:pt modelId="{AF49F803-B7EC-4BF0-AF1D-F8ED265730EB}" type="parTrans" cxnId="{6E230033-C9A3-4132-B173-3F3309A0E917}">
      <dgm:prSet/>
      <dgm:spPr/>
      <dgm:t>
        <a:bodyPr/>
        <a:lstStyle/>
        <a:p>
          <a:endParaRPr lang="en-GB"/>
        </a:p>
      </dgm:t>
    </dgm:pt>
    <dgm:pt modelId="{AEFE68E1-DA34-498E-A842-30B40075146F}" type="sibTrans" cxnId="{6E230033-C9A3-4132-B173-3F3309A0E917}">
      <dgm:prSet/>
      <dgm:spPr/>
      <dgm:t>
        <a:bodyPr/>
        <a:lstStyle/>
        <a:p>
          <a:endParaRPr lang="en-GB"/>
        </a:p>
      </dgm:t>
    </dgm:pt>
    <dgm:pt modelId="{0ED8D01D-12B4-4B79-82A7-80437BC39091}">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dirty="0" smtClean="0">
              <a:effectLst/>
            </a:rPr>
            <a:t>Evaluate the information and opinions exchanged</a:t>
          </a:r>
          <a:endParaRPr lang="en-GB" sz="1800" dirty="0">
            <a:effectLst/>
          </a:endParaRPr>
        </a:p>
      </dgm:t>
    </dgm:pt>
    <dgm:pt modelId="{C04A5A30-FB6C-41EC-A30E-7D97BCBCEA74}" type="parTrans" cxnId="{81550D35-52B1-4DA2-88DB-5D0874982076}">
      <dgm:prSet/>
      <dgm:spPr/>
      <dgm:t>
        <a:bodyPr/>
        <a:lstStyle/>
        <a:p>
          <a:endParaRPr lang="en-GB"/>
        </a:p>
      </dgm:t>
    </dgm:pt>
    <dgm:pt modelId="{5D6E36B9-22B9-461F-964E-A8D8E7259DC9}" type="sibTrans" cxnId="{81550D35-52B1-4DA2-88DB-5D0874982076}">
      <dgm:prSet/>
      <dgm:spPr/>
      <dgm:t>
        <a:bodyPr/>
        <a:lstStyle/>
        <a:p>
          <a:endParaRPr lang="en-GB"/>
        </a:p>
      </dgm:t>
    </dgm:pt>
    <dgm:pt modelId="{CB790B7A-5A42-4495-9520-210798EA0DC5}">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dirty="0" smtClean="0">
              <a:effectLst/>
            </a:rPr>
            <a:t>Think critically</a:t>
          </a:r>
          <a:endParaRPr lang="en-GB" sz="1800" dirty="0">
            <a:effectLst/>
          </a:endParaRPr>
        </a:p>
      </dgm:t>
    </dgm:pt>
    <dgm:pt modelId="{C4AFA975-0ABB-4724-8A40-047371747B5E}" type="parTrans" cxnId="{6B9571DC-964D-4620-B2D5-95DD5C75402D}">
      <dgm:prSet/>
      <dgm:spPr/>
      <dgm:t>
        <a:bodyPr/>
        <a:lstStyle/>
        <a:p>
          <a:endParaRPr lang="en-GB"/>
        </a:p>
      </dgm:t>
    </dgm:pt>
    <dgm:pt modelId="{3FA487A0-FDB2-4934-B1FB-26342C7E9B33}" type="sibTrans" cxnId="{6B9571DC-964D-4620-B2D5-95DD5C75402D}">
      <dgm:prSet/>
      <dgm:spPr/>
      <dgm:t>
        <a:bodyPr/>
        <a:lstStyle/>
        <a:p>
          <a:endParaRPr lang="en-GB"/>
        </a:p>
      </dgm:t>
    </dgm:pt>
    <dgm:pt modelId="{074F4953-20FD-43C8-94C5-C74B73FBD7BD}" type="pres">
      <dgm:prSet presAssocID="{06651EFD-7887-4B27-8A79-FE588134D0AA}" presName="Name0" presStyleCnt="0">
        <dgm:presLayoutVars>
          <dgm:dir/>
          <dgm:resizeHandles val="exact"/>
        </dgm:presLayoutVars>
      </dgm:prSet>
      <dgm:spPr/>
      <dgm:t>
        <a:bodyPr/>
        <a:lstStyle/>
        <a:p>
          <a:endParaRPr lang="en-GB"/>
        </a:p>
      </dgm:t>
    </dgm:pt>
    <dgm:pt modelId="{16DE490C-EB0B-4737-AB48-51B75C457D2F}" type="pres">
      <dgm:prSet presAssocID="{1D4E9550-21D8-428B-9273-5DEE658F67D2}" presName="node" presStyleLbl="node1" presStyleIdx="0" presStyleCnt="3" custScaleX="97840" custLinFactNeighborX="-56479" custLinFactNeighborY="-1095">
        <dgm:presLayoutVars>
          <dgm:bulletEnabled val="1"/>
        </dgm:presLayoutVars>
      </dgm:prSet>
      <dgm:spPr/>
      <dgm:t>
        <a:bodyPr/>
        <a:lstStyle/>
        <a:p>
          <a:endParaRPr lang="en-GB"/>
        </a:p>
      </dgm:t>
    </dgm:pt>
    <dgm:pt modelId="{24AA3F1A-27D3-4FAA-ACE8-AA5486F97EE0}" type="pres">
      <dgm:prSet presAssocID="{8EEF4E70-AF7E-42E8-9FF3-113BEC6947AD}" presName="sibTrans" presStyleCnt="0"/>
      <dgm:spPr/>
    </dgm:pt>
    <dgm:pt modelId="{3F623120-DD09-4312-A4E6-52A596C987F1}" type="pres">
      <dgm:prSet presAssocID="{2BA7D412-3EBB-46BE-A2BA-7B933C1498D9}" presName="node" presStyleLbl="node1" presStyleIdx="1" presStyleCnt="3" custScaleX="112086">
        <dgm:presLayoutVars>
          <dgm:bulletEnabled val="1"/>
        </dgm:presLayoutVars>
      </dgm:prSet>
      <dgm:spPr/>
      <dgm:t>
        <a:bodyPr/>
        <a:lstStyle/>
        <a:p>
          <a:endParaRPr lang="en-GB"/>
        </a:p>
      </dgm:t>
    </dgm:pt>
    <dgm:pt modelId="{51AB11DC-D8C2-4CB0-B095-146E48808708}" type="pres">
      <dgm:prSet presAssocID="{02CBEF96-916E-4980-B5AC-629A66056C98}" presName="sibTrans" presStyleCnt="0"/>
      <dgm:spPr/>
    </dgm:pt>
    <dgm:pt modelId="{CC43C28D-2040-4FE4-A974-AD193E68DC55}" type="pres">
      <dgm:prSet presAssocID="{B1CDF57F-7F09-40A2-9FBA-487879055891}" presName="node" presStyleLbl="node1" presStyleIdx="2" presStyleCnt="3" custScaleX="114415">
        <dgm:presLayoutVars>
          <dgm:bulletEnabled val="1"/>
        </dgm:presLayoutVars>
      </dgm:prSet>
      <dgm:spPr/>
      <dgm:t>
        <a:bodyPr/>
        <a:lstStyle/>
        <a:p>
          <a:endParaRPr lang="en-GB"/>
        </a:p>
      </dgm:t>
    </dgm:pt>
  </dgm:ptLst>
  <dgm:cxnLst>
    <dgm:cxn modelId="{81137F32-683D-429B-8293-174C5FCE0FA8}" srcId="{2BA7D412-3EBB-46BE-A2BA-7B933C1498D9}" destId="{78E7F79A-1D15-48C0-835C-087620649C62}" srcOrd="0" destOrd="0" parTransId="{9AAB62F1-D306-4E89-810B-C66A929DA4A7}" sibTransId="{EA1C7C53-87FE-4A50-A6A1-9EE4A9CF457E}"/>
    <dgm:cxn modelId="{D3599E70-FD93-4B5C-995C-29B45A3356FE}" type="presOf" srcId="{CB790B7A-5A42-4495-9520-210798EA0DC5}" destId="{CC43C28D-2040-4FE4-A974-AD193E68DC55}" srcOrd="0" destOrd="2" presId="urn:microsoft.com/office/officeart/2005/8/layout/hList6"/>
    <dgm:cxn modelId="{CEB19E9A-4803-4F39-8316-B23FD8099E42}" srcId="{B1CDF57F-7F09-40A2-9FBA-487879055891}" destId="{11680D0A-E94B-496F-9375-478A07D9BE9D}" srcOrd="5" destOrd="0" parTransId="{465D4B62-36B4-425D-B391-147F363B244A}" sibTransId="{34603C6E-59EF-41BE-A12A-498E2C5309FC}"/>
    <dgm:cxn modelId="{4EB0CC8F-1F95-41BC-BA28-40C643BF52A8}" type="presOf" srcId="{1D4E9550-21D8-428B-9273-5DEE658F67D2}" destId="{16DE490C-EB0B-4737-AB48-51B75C457D2F}" srcOrd="0" destOrd="0" presId="urn:microsoft.com/office/officeart/2005/8/layout/hList6"/>
    <dgm:cxn modelId="{1127B7BC-8F09-49F4-A30D-493D3B1F0EA7}" srcId="{06651EFD-7887-4B27-8A79-FE588134D0AA}" destId="{B1CDF57F-7F09-40A2-9FBA-487879055891}" srcOrd="2" destOrd="0" parTransId="{78E8C561-3A7A-4700-A607-1602478E5C04}" sibTransId="{CB8BC9B6-356C-441E-8B85-4B3D75905488}"/>
    <dgm:cxn modelId="{C7E17D5F-25A7-4013-8B46-129A94E46CC8}" type="presOf" srcId="{EA4A15C4-0350-4341-8755-4FE8CEC18B5E}" destId="{CC43C28D-2040-4FE4-A974-AD193E68DC55}" srcOrd="0" destOrd="7" presId="urn:microsoft.com/office/officeart/2005/8/layout/hList6"/>
    <dgm:cxn modelId="{81550D35-52B1-4DA2-88DB-5D0874982076}" srcId="{B1CDF57F-7F09-40A2-9FBA-487879055891}" destId="{0ED8D01D-12B4-4B79-82A7-80437BC39091}" srcOrd="3" destOrd="0" parTransId="{C04A5A30-FB6C-41EC-A30E-7D97BCBCEA74}" sibTransId="{5D6E36B9-22B9-461F-964E-A8D8E7259DC9}"/>
    <dgm:cxn modelId="{AD6C32E7-CD2E-47F0-AC89-AD65D1671159}" type="presOf" srcId="{EFC95DA5-D1F4-4490-B892-B9EAFE681BB4}" destId="{CC43C28D-2040-4FE4-A974-AD193E68DC55}" srcOrd="0" destOrd="5" presId="urn:microsoft.com/office/officeart/2005/8/layout/hList6"/>
    <dgm:cxn modelId="{71B6EE31-9421-408C-B1C7-36E63B16D971}" type="presOf" srcId="{DFF21B81-9ECB-4CE2-A124-0F74FC40FA2D}" destId="{CC43C28D-2040-4FE4-A974-AD193E68DC55}" srcOrd="0" destOrd="3" presId="urn:microsoft.com/office/officeart/2005/8/layout/hList6"/>
    <dgm:cxn modelId="{6E230033-C9A3-4132-B173-3F3309A0E917}" srcId="{B1CDF57F-7F09-40A2-9FBA-487879055891}" destId="{EFC95DA5-D1F4-4490-B892-B9EAFE681BB4}" srcOrd="4" destOrd="0" parTransId="{AF49F803-B7EC-4BF0-AF1D-F8ED265730EB}" sibTransId="{AEFE68E1-DA34-498E-A842-30B40075146F}"/>
    <dgm:cxn modelId="{959464FB-EBAB-4C12-8D1C-4CF9E0A8D00C}" srcId="{B1CDF57F-7F09-40A2-9FBA-487879055891}" destId="{EA4A15C4-0350-4341-8755-4FE8CEC18B5E}" srcOrd="6" destOrd="0" parTransId="{337FF5B6-0746-4B5A-94BC-EB2BC4E6DE09}" sibTransId="{17265A90-5B07-413A-836B-57D8F7C9D418}"/>
    <dgm:cxn modelId="{3958F0C9-D753-426F-A91A-D837E4EBD801}" srcId="{B1CDF57F-7F09-40A2-9FBA-487879055891}" destId="{DFF21B81-9ECB-4CE2-A124-0F74FC40FA2D}" srcOrd="2" destOrd="0" parTransId="{581B7270-FE28-4ABB-9305-2965AFA8FA1C}" sibTransId="{DB07CDF0-07C9-48FF-B182-F9B05426E3E3}"/>
    <dgm:cxn modelId="{7F74703B-EC17-4230-9BA1-6392B01B80F6}" type="presOf" srcId="{0ED8D01D-12B4-4B79-82A7-80437BC39091}" destId="{CC43C28D-2040-4FE4-A974-AD193E68DC55}" srcOrd="0" destOrd="4" presId="urn:microsoft.com/office/officeart/2005/8/layout/hList6"/>
    <dgm:cxn modelId="{3DD824F7-19C8-43BB-8879-8C96C470D5A2}" type="presOf" srcId="{4C69DC3F-DF81-43C4-843C-5B502A6E7EBB}" destId="{CC43C28D-2040-4FE4-A974-AD193E68DC55}" srcOrd="0" destOrd="1" presId="urn:microsoft.com/office/officeart/2005/8/layout/hList6"/>
    <dgm:cxn modelId="{68FA56C4-AE40-479E-B451-A96DE4DB961D}" srcId="{06651EFD-7887-4B27-8A79-FE588134D0AA}" destId="{2BA7D412-3EBB-46BE-A2BA-7B933C1498D9}" srcOrd="1" destOrd="0" parTransId="{6B3CA3F7-E51B-4444-A421-20A824EC0459}" sibTransId="{02CBEF96-916E-4980-B5AC-629A66056C98}"/>
    <dgm:cxn modelId="{439E9A32-3D28-4107-BB2E-FFDDE07753BE}" srcId="{06651EFD-7887-4B27-8A79-FE588134D0AA}" destId="{1D4E9550-21D8-428B-9273-5DEE658F67D2}" srcOrd="0" destOrd="0" parTransId="{A0AFB23E-3BE3-45F8-B123-35ADFDA241C7}" sibTransId="{8EEF4E70-AF7E-42E8-9FF3-113BEC6947AD}"/>
    <dgm:cxn modelId="{A3F78004-C1E9-4470-8C8E-15BB342C68D4}" type="presOf" srcId="{06651EFD-7887-4B27-8A79-FE588134D0AA}" destId="{074F4953-20FD-43C8-94C5-C74B73FBD7BD}" srcOrd="0" destOrd="0" presId="urn:microsoft.com/office/officeart/2005/8/layout/hList6"/>
    <dgm:cxn modelId="{0D0FCC14-3EB7-4A3A-8CFA-363910F75399}" type="presOf" srcId="{11680D0A-E94B-496F-9375-478A07D9BE9D}" destId="{CC43C28D-2040-4FE4-A974-AD193E68DC55}" srcOrd="0" destOrd="6" presId="urn:microsoft.com/office/officeart/2005/8/layout/hList6"/>
    <dgm:cxn modelId="{FC5DCB4A-C8AD-4AF8-BD54-ECF9DE21767A}" type="presOf" srcId="{78E7F79A-1D15-48C0-835C-087620649C62}" destId="{3F623120-DD09-4312-A4E6-52A596C987F1}" srcOrd="0" destOrd="1" presId="urn:microsoft.com/office/officeart/2005/8/layout/hList6"/>
    <dgm:cxn modelId="{4DEC57A5-F472-4CC0-9463-00129258F00E}" type="presOf" srcId="{B1CDF57F-7F09-40A2-9FBA-487879055891}" destId="{CC43C28D-2040-4FE4-A974-AD193E68DC55}" srcOrd="0" destOrd="0" presId="urn:microsoft.com/office/officeart/2005/8/layout/hList6"/>
    <dgm:cxn modelId="{6B9571DC-964D-4620-B2D5-95DD5C75402D}" srcId="{B1CDF57F-7F09-40A2-9FBA-487879055891}" destId="{CB790B7A-5A42-4495-9520-210798EA0DC5}" srcOrd="1" destOrd="0" parTransId="{C4AFA975-0ABB-4724-8A40-047371747B5E}" sibTransId="{3FA487A0-FDB2-4934-B1FB-26342C7E9B33}"/>
    <dgm:cxn modelId="{8D9BE125-0EEC-4D68-A15D-C035F5A3949F}" srcId="{B1CDF57F-7F09-40A2-9FBA-487879055891}" destId="{4C69DC3F-DF81-43C4-843C-5B502A6E7EBB}" srcOrd="0" destOrd="0" parTransId="{315068F7-4669-4B2C-A5C6-6C1BE2300AAB}" sibTransId="{04A7D810-1D1A-4A46-AA11-9D6B93EA00AF}"/>
    <dgm:cxn modelId="{42F51955-5D44-428D-97CE-DD2D96194804}" type="presOf" srcId="{2BA7D412-3EBB-46BE-A2BA-7B933C1498D9}" destId="{3F623120-DD09-4312-A4E6-52A596C987F1}" srcOrd="0" destOrd="0" presId="urn:microsoft.com/office/officeart/2005/8/layout/hList6"/>
    <dgm:cxn modelId="{402BD2AA-1978-47D9-A09E-6446B5069DA4}" type="presParOf" srcId="{074F4953-20FD-43C8-94C5-C74B73FBD7BD}" destId="{16DE490C-EB0B-4737-AB48-51B75C457D2F}" srcOrd="0" destOrd="0" presId="urn:microsoft.com/office/officeart/2005/8/layout/hList6"/>
    <dgm:cxn modelId="{EF5812D6-AEEE-4E22-8CB7-F99802F5E4BC}" type="presParOf" srcId="{074F4953-20FD-43C8-94C5-C74B73FBD7BD}" destId="{24AA3F1A-27D3-4FAA-ACE8-AA5486F97EE0}" srcOrd="1" destOrd="0" presId="urn:microsoft.com/office/officeart/2005/8/layout/hList6"/>
    <dgm:cxn modelId="{A6DDB129-6BEF-4E3A-B266-0EBB857967D7}" type="presParOf" srcId="{074F4953-20FD-43C8-94C5-C74B73FBD7BD}" destId="{3F623120-DD09-4312-A4E6-52A596C987F1}" srcOrd="2" destOrd="0" presId="urn:microsoft.com/office/officeart/2005/8/layout/hList6"/>
    <dgm:cxn modelId="{8957CD20-526E-4963-BA43-E03F0D240E10}" type="presParOf" srcId="{074F4953-20FD-43C8-94C5-C74B73FBD7BD}" destId="{51AB11DC-D8C2-4CB0-B095-146E48808708}" srcOrd="3" destOrd="0" presId="urn:microsoft.com/office/officeart/2005/8/layout/hList6"/>
    <dgm:cxn modelId="{A77759BF-DDE2-48C2-9399-7F973393919F}" type="presParOf" srcId="{074F4953-20FD-43C8-94C5-C74B73FBD7BD}" destId="{CC43C28D-2040-4FE4-A974-AD193E68DC5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DB27C-27D9-48E9-92B6-D2271D6266C3}" type="doc">
      <dgm:prSet loTypeId="urn:microsoft.com/office/officeart/2005/8/layout/equation1" loCatId="relationship" qsTypeId="urn:microsoft.com/office/officeart/2005/8/quickstyle/simple1" qsCatId="simple" csTypeId="urn:microsoft.com/office/officeart/2005/8/colors/colorful4" csCatId="colorful" phldr="1"/>
      <dgm:spPr/>
    </dgm:pt>
    <dgm:pt modelId="{57685050-3EE9-41B8-AAB1-265D2A4DAF57}">
      <dgm:prSet phldrT="[Text]" custT="1"/>
      <dgm:spPr>
        <a:solidFill>
          <a:schemeClr val="accent6">
            <a:lumMod val="60000"/>
            <a:lumOff val="40000"/>
          </a:schemeClr>
        </a:solidFill>
      </dgm:spPr>
      <dgm:t>
        <a:bodyPr/>
        <a:lstStyle/>
        <a:p>
          <a:r>
            <a:rPr lang="en-GB" sz="1800" dirty="0" smtClean="0"/>
            <a:t>Exchange information and resources with peers</a:t>
          </a:r>
          <a:endParaRPr lang="en-GB" sz="1800" dirty="0"/>
        </a:p>
      </dgm:t>
    </dgm:pt>
    <dgm:pt modelId="{FDEEDBA2-273B-4110-B90E-CD6700807A8C}" type="parTrans" cxnId="{02996225-A60F-4B6C-B11D-D5EC8692CB90}">
      <dgm:prSet/>
      <dgm:spPr/>
      <dgm:t>
        <a:bodyPr/>
        <a:lstStyle/>
        <a:p>
          <a:endParaRPr lang="en-GB"/>
        </a:p>
      </dgm:t>
    </dgm:pt>
    <dgm:pt modelId="{83A483B4-47F3-4D58-85F1-1BD2F53AEA06}" type="sibTrans" cxnId="{02996225-A60F-4B6C-B11D-D5EC8692CB90}">
      <dgm:prSet/>
      <dgm:spPr>
        <a:solidFill>
          <a:schemeClr val="accent5"/>
        </a:solidFill>
      </dgm:spPr>
      <dgm:t>
        <a:bodyPr/>
        <a:lstStyle/>
        <a:p>
          <a:endParaRPr lang="en-GB"/>
        </a:p>
      </dgm:t>
    </dgm:pt>
    <dgm:pt modelId="{FCDE3539-5368-4685-B930-288968F5F07C}">
      <dgm:prSet phldrT="[Text]" custT="1"/>
      <dgm:spPr>
        <a:solidFill>
          <a:schemeClr val="accent6"/>
        </a:solidFill>
      </dgm:spPr>
      <dgm:t>
        <a:bodyPr/>
        <a:lstStyle/>
        <a:p>
          <a:r>
            <a:rPr lang="en-GB" sz="1800" dirty="0" smtClean="0"/>
            <a:t>Create, implement and evaluate a workshop</a:t>
          </a:r>
          <a:endParaRPr lang="en-GB" sz="1800" dirty="0"/>
        </a:p>
      </dgm:t>
    </dgm:pt>
    <dgm:pt modelId="{FDEFA156-2505-48F9-997D-C23CD049A8C8}" type="parTrans" cxnId="{D80258A7-99D6-45D7-99F4-7499F38EDB10}">
      <dgm:prSet/>
      <dgm:spPr/>
      <dgm:t>
        <a:bodyPr/>
        <a:lstStyle/>
        <a:p>
          <a:endParaRPr lang="en-GB"/>
        </a:p>
      </dgm:t>
    </dgm:pt>
    <dgm:pt modelId="{91DE3822-A419-4FA9-9128-AE2BB6CC00C6}" type="sibTrans" cxnId="{D80258A7-99D6-45D7-99F4-7499F38EDB10}">
      <dgm:prSet/>
      <dgm:spPr>
        <a:solidFill>
          <a:schemeClr val="accent3"/>
        </a:solidFill>
      </dgm:spPr>
      <dgm:t>
        <a:bodyPr/>
        <a:lstStyle/>
        <a:p>
          <a:endParaRPr lang="en-GB">
            <a:solidFill>
              <a:schemeClr val="accent3"/>
            </a:solidFill>
          </a:endParaRPr>
        </a:p>
      </dgm:t>
    </dgm:pt>
    <dgm:pt modelId="{EF22909F-46A6-4D8F-8B40-D8158C30D3CC}">
      <dgm:prSet phldrT="[Text]" custT="1"/>
      <dgm:spPr>
        <a:solidFill>
          <a:schemeClr val="accent6">
            <a:lumMod val="75000"/>
          </a:schemeClr>
        </a:solidFill>
      </dgm:spPr>
      <dgm:t>
        <a:bodyPr/>
        <a:lstStyle/>
        <a:p>
          <a:r>
            <a:rPr lang="en-GB" sz="1800" b="1" dirty="0" smtClean="0">
              <a:effectLst/>
            </a:rPr>
            <a:t>Peer to peer mentoring </a:t>
          </a:r>
          <a:endParaRPr lang="en-GB" sz="1800" b="1" dirty="0">
            <a:effectLst/>
          </a:endParaRPr>
        </a:p>
      </dgm:t>
    </dgm:pt>
    <dgm:pt modelId="{4232A7AD-6930-4AF1-89D4-DB3DEE4AB094}" type="parTrans" cxnId="{62B433B1-CEF9-4E28-823D-3100725A343F}">
      <dgm:prSet/>
      <dgm:spPr/>
      <dgm:t>
        <a:bodyPr/>
        <a:lstStyle/>
        <a:p>
          <a:endParaRPr lang="en-GB"/>
        </a:p>
      </dgm:t>
    </dgm:pt>
    <dgm:pt modelId="{7829A61B-33D0-4256-9CB6-B174017827F1}" type="sibTrans" cxnId="{62B433B1-CEF9-4E28-823D-3100725A343F}">
      <dgm:prSet/>
      <dgm:spPr/>
      <dgm:t>
        <a:bodyPr/>
        <a:lstStyle/>
        <a:p>
          <a:endParaRPr lang="en-GB"/>
        </a:p>
      </dgm:t>
    </dgm:pt>
    <dgm:pt modelId="{E661B2F2-04B3-4F65-AD39-1F45DAA943BF}" type="pres">
      <dgm:prSet presAssocID="{E5BDB27C-27D9-48E9-92B6-D2271D6266C3}" presName="linearFlow" presStyleCnt="0">
        <dgm:presLayoutVars>
          <dgm:dir/>
          <dgm:resizeHandles val="exact"/>
        </dgm:presLayoutVars>
      </dgm:prSet>
      <dgm:spPr/>
    </dgm:pt>
    <dgm:pt modelId="{064A661A-9A06-4056-9BDD-9919B8C85158}" type="pres">
      <dgm:prSet presAssocID="{57685050-3EE9-41B8-AAB1-265D2A4DAF57}" presName="node" presStyleLbl="node1" presStyleIdx="0" presStyleCnt="3" custScaleX="132546" custScaleY="132546">
        <dgm:presLayoutVars>
          <dgm:bulletEnabled val="1"/>
        </dgm:presLayoutVars>
      </dgm:prSet>
      <dgm:spPr/>
      <dgm:t>
        <a:bodyPr/>
        <a:lstStyle/>
        <a:p>
          <a:endParaRPr lang="en-GB"/>
        </a:p>
      </dgm:t>
    </dgm:pt>
    <dgm:pt modelId="{4D78250C-F5C5-44C9-ACD8-220A5A173FFF}" type="pres">
      <dgm:prSet presAssocID="{83A483B4-47F3-4D58-85F1-1BD2F53AEA06}" presName="spacerL" presStyleCnt="0"/>
      <dgm:spPr/>
    </dgm:pt>
    <dgm:pt modelId="{021D9B4E-E3FF-489F-A70D-24FB4CB346E1}" type="pres">
      <dgm:prSet presAssocID="{83A483B4-47F3-4D58-85F1-1BD2F53AEA06}" presName="sibTrans" presStyleLbl="sibTrans2D1" presStyleIdx="0" presStyleCnt="2"/>
      <dgm:spPr/>
      <dgm:t>
        <a:bodyPr/>
        <a:lstStyle/>
        <a:p>
          <a:endParaRPr lang="en-GB"/>
        </a:p>
      </dgm:t>
    </dgm:pt>
    <dgm:pt modelId="{2E6A7D6E-1654-45D1-AE62-A1A229EE503F}" type="pres">
      <dgm:prSet presAssocID="{83A483B4-47F3-4D58-85F1-1BD2F53AEA06}" presName="spacerR" presStyleCnt="0"/>
      <dgm:spPr/>
    </dgm:pt>
    <dgm:pt modelId="{2B19E6E0-F88E-486C-9CF2-71B814EAC919}" type="pres">
      <dgm:prSet presAssocID="{FCDE3539-5368-4685-B930-288968F5F07C}" presName="node" presStyleLbl="node1" presStyleIdx="1" presStyleCnt="3" custScaleX="132700" custScaleY="132699">
        <dgm:presLayoutVars>
          <dgm:bulletEnabled val="1"/>
        </dgm:presLayoutVars>
      </dgm:prSet>
      <dgm:spPr/>
      <dgm:t>
        <a:bodyPr/>
        <a:lstStyle/>
        <a:p>
          <a:endParaRPr lang="en-GB"/>
        </a:p>
      </dgm:t>
    </dgm:pt>
    <dgm:pt modelId="{4C827C0E-5287-4884-9256-7AC15562DBD1}" type="pres">
      <dgm:prSet presAssocID="{91DE3822-A419-4FA9-9128-AE2BB6CC00C6}" presName="spacerL" presStyleCnt="0"/>
      <dgm:spPr/>
    </dgm:pt>
    <dgm:pt modelId="{C45B5577-2F34-401B-B7BE-3329A1BAB6FA}" type="pres">
      <dgm:prSet presAssocID="{91DE3822-A419-4FA9-9128-AE2BB6CC00C6}" presName="sibTrans" presStyleLbl="sibTrans2D1" presStyleIdx="1" presStyleCnt="2"/>
      <dgm:spPr/>
      <dgm:t>
        <a:bodyPr/>
        <a:lstStyle/>
        <a:p>
          <a:endParaRPr lang="en-GB"/>
        </a:p>
      </dgm:t>
    </dgm:pt>
    <dgm:pt modelId="{1856DE88-CAE4-49F9-96F4-9BC5E4795636}" type="pres">
      <dgm:prSet presAssocID="{91DE3822-A419-4FA9-9128-AE2BB6CC00C6}" presName="spacerR" presStyleCnt="0"/>
      <dgm:spPr/>
    </dgm:pt>
    <dgm:pt modelId="{757D7C50-3598-45A6-B4B1-3DF058221B6C}" type="pres">
      <dgm:prSet presAssocID="{EF22909F-46A6-4D8F-8B40-D8158C30D3CC}" presName="node" presStyleLbl="node1" presStyleIdx="2" presStyleCnt="3" custScaleX="134548" custScaleY="134548">
        <dgm:presLayoutVars>
          <dgm:bulletEnabled val="1"/>
        </dgm:presLayoutVars>
      </dgm:prSet>
      <dgm:spPr/>
      <dgm:t>
        <a:bodyPr/>
        <a:lstStyle/>
        <a:p>
          <a:endParaRPr lang="en-GB"/>
        </a:p>
      </dgm:t>
    </dgm:pt>
  </dgm:ptLst>
  <dgm:cxnLst>
    <dgm:cxn modelId="{62B433B1-CEF9-4E28-823D-3100725A343F}" srcId="{E5BDB27C-27D9-48E9-92B6-D2271D6266C3}" destId="{EF22909F-46A6-4D8F-8B40-D8158C30D3CC}" srcOrd="2" destOrd="0" parTransId="{4232A7AD-6930-4AF1-89D4-DB3DEE4AB094}" sibTransId="{7829A61B-33D0-4256-9CB6-B174017827F1}"/>
    <dgm:cxn modelId="{9B36C878-FD41-4079-8705-C853503EE412}" type="presOf" srcId="{57685050-3EE9-41B8-AAB1-265D2A4DAF57}" destId="{064A661A-9A06-4056-9BDD-9919B8C85158}" srcOrd="0" destOrd="0" presId="urn:microsoft.com/office/officeart/2005/8/layout/equation1"/>
    <dgm:cxn modelId="{6F1B0334-491C-489A-A5DE-F6EAE428A7A2}" type="presOf" srcId="{EF22909F-46A6-4D8F-8B40-D8158C30D3CC}" destId="{757D7C50-3598-45A6-B4B1-3DF058221B6C}" srcOrd="0" destOrd="0" presId="urn:microsoft.com/office/officeart/2005/8/layout/equation1"/>
    <dgm:cxn modelId="{E35DE2A0-1A88-44EA-A4ED-A1FDA7C7552D}" type="presOf" srcId="{FCDE3539-5368-4685-B930-288968F5F07C}" destId="{2B19E6E0-F88E-486C-9CF2-71B814EAC919}" srcOrd="0" destOrd="0" presId="urn:microsoft.com/office/officeart/2005/8/layout/equation1"/>
    <dgm:cxn modelId="{D80258A7-99D6-45D7-99F4-7499F38EDB10}" srcId="{E5BDB27C-27D9-48E9-92B6-D2271D6266C3}" destId="{FCDE3539-5368-4685-B930-288968F5F07C}" srcOrd="1" destOrd="0" parTransId="{FDEFA156-2505-48F9-997D-C23CD049A8C8}" sibTransId="{91DE3822-A419-4FA9-9128-AE2BB6CC00C6}"/>
    <dgm:cxn modelId="{9877E479-AD19-46A9-8881-81CE9489783D}" type="presOf" srcId="{91DE3822-A419-4FA9-9128-AE2BB6CC00C6}" destId="{C45B5577-2F34-401B-B7BE-3329A1BAB6FA}" srcOrd="0" destOrd="0" presId="urn:microsoft.com/office/officeart/2005/8/layout/equation1"/>
    <dgm:cxn modelId="{02996225-A60F-4B6C-B11D-D5EC8692CB90}" srcId="{E5BDB27C-27D9-48E9-92B6-D2271D6266C3}" destId="{57685050-3EE9-41B8-AAB1-265D2A4DAF57}" srcOrd="0" destOrd="0" parTransId="{FDEEDBA2-273B-4110-B90E-CD6700807A8C}" sibTransId="{83A483B4-47F3-4D58-85F1-1BD2F53AEA06}"/>
    <dgm:cxn modelId="{8F5DF0D7-23A3-4055-A14F-636B3C27DAC4}" type="presOf" srcId="{E5BDB27C-27D9-48E9-92B6-D2271D6266C3}" destId="{E661B2F2-04B3-4F65-AD39-1F45DAA943BF}" srcOrd="0" destOrd="0" presId="urn:microsoft.com/office/officeart/2005/8/layout/equation1"/>
    <dgm:cxn modelId="{7509198C-CBE3-47B1-B37F-235454305A4B}" type="presOf" srcId="{83A483B4-47F3-4D58-85F1-1BD2F53AEA06}" destId="{021D9B4E-E3FF-489F-A70D-24FB4CB346E1}" srcOrd="0" destOrd="0" presId="urn:microsoft.com/office/officeart/2005/8/layout/equation1"/>
    <dgm:cxn modelId="{0F5668E7-03A3-4E3C-AF24-98E89FA335E7}" type="presParOf" srcId="{E661B2F2-04B3-4F65-AD39-1F45DAA943BF}" destId="{064A661A-9A06-4056-9BDD-9919B8C85158}" srcOrd="0" destOrd="0" presId="urn:microsoft.com/office/officeart/2005/8/layout/equation1"/>
    <dgm:cxn modelId="{B0896FE4-4D4F-4885-BD56-F8DD94F38756}" type="presParOf" srcId="{E661B2F2-04B3-4F65-AD39-1F45DAA943BF}" destId="{4D78250C-F5C5-44C9-ACD8-220A5A173FFF}" srcOrd="1" destOrd="0" presId="urn:microsoft.com/office/officeart/2005/8/layout/equation1"/>
    <dgm:cxn modelId="{FD5FC541-D9A1-4121-9B93-4B2EE3130700}" type="presParOf" srcId="{E661B2F2-04B3-4F65-AD39-1F45DAA943BF}" destId="{021D9B4E-E3FF-489F-A70D-24FB4CB346E1}" srcOrd="2" destOrd="0" presId="urn:microsoft.com/office/officeart/2005/8/layout/equation1"/>
    <dgm:cxn modelId="{769D007F-F00A-425D-816E-954CC4C21CA0}" type="presParOf" srcId="{E661B2F2-04B3-4F65-AD39-1F45DAA943BF}" destId="{2E6A7D6E-1654-45D1-AE62-A1A229EE503F}" srcOrd="3" destOrd="0" presId="urn:microsoft.com/office/officeart/2005/8/layout/equation1"/>
    <dgm:cxn modelId="{20069F87-1872-4972-ADA1-8CB14A811868}" type="presParOf" srcId="{E661B2F2-04B3-4F65-AD39-1F45DAA943BF}" destId="{2B19E6E0-F88E-486C-9CF2-71B814EAC919}" srcOrd="4" destOrd="0" presId="urn:microsoft.com/office/officeart/2005/8/layout/equation1"/>
    <dgm:cxn modelId="{DE33DF45-FB94-41F0-A938-82C3C38040AD}" type="presParOf" srcId="{E661B2F2-04B3-4F65-AD39-1F45DAA943BF}" destId="{4C827C0E-5287-4884-9256-7AC15562DBD1}" srcOrd="5" destOrd="0" presId="urn:microsoft.com/office/officeart/2005/8/layout/equation1"/>
    <dgm:cxn modelId="{87BFF5EE-D781-4F07-8D99-1EE2C0CBB986}" type="presParOf" srcId="{E661B2F2-04B3-4F65-AD39-1F45DAA943BF}" destId="{C45B5577-2F34-401B-B7BE-3329A1BAB6FA}" srcOrd="6" destOrd="0" presId="urn:microsoft.com/office/officeart/2005/8/layout/equation1"/>
    <dgm:cxn modelId="{1628F983-A83D-4591-8293-5E6C85D67DE3}" type="presParOf" srcId="{E661B2F2-04B3-4F65-AD39-1F45DAA943BF}" destId="{1856DE88-CAE4-49F9-96F4-9BC5E4795636}" srcOrd="7" destOrd="0" presId="urn:microsoft.com/office/officeart/2005/8/layout/equation1"/>
    <dgm:cxn modelId="{77CD53A8-3510-40B9-AF34-AF39D65D0F61}" type="presParOf" srcId="{E661B2F2-04B3-4F65-AD39-1F45DAA943BF}" destId="{757D7C50-3598-45A6-B4B1-3DF058221B6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D05A1C-39F2-43AF-80C3-953620841DAE}"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n-GB"/>
        </a:p>
      </dgm:t>
    </dgm:pt>
    <dgm:pt modelId="{2E513474-B7C0-413E-960D-503B02B3C98B}">
      <dgm:prSet phldrT="[Text]"/>
      <dgm:spPr>
        <a:solidFill>
          <a:schemeClr val="accent5">
            <a:lumMod val="75000"/>
          </a:schemeClr>
        </a:solidFill>
      </dgm:spPr>
      <dgm:t>
        <a:bodyPr/>
        <a:lstStyle/>
        <a:p>
          <a:r>
            <a:rPr lang="en-GB" dirty="0" smtClean="0"/>
            <a:t>Participate to or Create Campaigns</a:t>
          </a:r>
          <a:endParaRPr lang="en-GB" dirty="0"/>
        </a:p>
      </dgm:t>
    </dgm:pt>
    <dgm:pt modelId="{DF038CC8-1E51-46CF-B240-DD749A308E92}" type="parTrans" cxnId="{58E3BE53-D5AA-4C5F-A13A-DFE0A5FCC32F}">
      <dgm:prSet/>
      <dgm:spPr/>
      <dgm:t>
        <a:bodyPr/>
        <a:lstStyle/>
        <a:p>
          <a:endParaRPr lang="en-GB"/>
        </a:p>
      </dgm:t>
    </dgm:pt>
    <dgm:pt modelId="{7C7341F3-6B34-4341-86E1-AF34D28FA0A0}" type="sibTrans" cxnId="{58E3BE53-D5AA-4C5F-A13A-DFE0A5FCC32F}">
      <dgm:prSet/>
      <dgm:spPr/>
      <dgm:t>
        <a:bodyPr/>
        <a:lstStyle/>
        <a:p>
          <a:endParaRPr lang="en-GB"/>
        </a:p>
      </dgm:t>
    </dgm:pt>
    <dgm:pt modelId="{0EA948EB-1127-4F18-AA5E-44987272F6BD}">
      <dgm:prSet phldrT="[Text]"/>
      <dgm:spPr>
        <a:solidFill>
          <a:schemeClr val="accent6"/>
        </a:solidFill>
      </dgm:spPr>
      <dgm:t>
        <a:bodyPr/>
        <a:lstStyle/>
        <a:p>
          <a:r>
            <a:rPr lang="en-GB" dirty="0" smtClean="0"/>
            <a:t>Surf online and practice how to safely browse the Internet</a:t>
          </a:r>
          <a:endParaRPr lang="en-GB" dirty="0"/>
        </a:p>
      </dgm:t>
    </dgm:pt>
    <dgm:pt modelId="{6C230C5C-5253-4E12-8060-99F11BD13EAE}" type="parTrans" cxnId="{278C1DAC-4971-4634-A6C4-2A44DF1C8ED6}">
      <dgm:prSet/>
      <dgm:spPr/>
      <dgm:t>
        <a:bodyPr/>
        <a:lstStyle/>
        <a:p>
          <a:endParaRPr lang="en-GB"/>
        </a:p>
      </dgm:t>
    </dgm:pt>
    <dgm:pt modelId="{2C8AB246-2319-46D9-8C39-4F7E6AD33615}" type="sibTrans" cxnId="{278C1DAC-4971-4634-A6C4-2A44DF1C8ED6}">
      <dgm:prSet/>
      <dgm:spPr/>
      <dgm:t>
        <a:bodyPr/>
        <a:lstStyle/>
        <a:p>
          <a:endParaRPr lang="en-GB"/>
        </a:p>
      </dgm:t>
    </dgm:pt>
    <dgm:pt modelId="{5E599432-CA5F-4872-B35E-F76EE50311CF}">
      <dgm:prSet phldrT="[Text]"/>
      <dgm:spPr>
        <a:solidFill>
          <a:schemeClr val="accent4"/>
        </a:solidFill>
      </dgm:spPr>
      <dgm:t>
        <a:bodyPr/>
        <a:lstStyle/>
        <a:p>
          <a:r>
            <a:rPr lang="en-GB" dirty="0" smtClean="0"/>
            <a:t>Learn how to report suspicious content/ information</a:t>
          </a:r>
          <a:endParaRPr lang="en-GB" dirty="0"/>
        </a:p>
      </dgm:t>
    </dgm:pt>
    <dgm:pt modelId="{3364698D-727B-4CAB-B85D-E4012C50CB00}" type="parTrans" cxnId="{3817347C-C41D-47C4-A883-2096CC3EC36F}">
      <dgm:prSet/>
      <dgm:spPr/>
      <dgm:t>
        <a:bodyPr/>
        <a:lstStyle/>
        <a:p>
          <a:endParaRPr lang="en-GB"/>
        </a:p>
      </dgm:t>
    </dgm:pt>
    <dgm:pt modelId="{20195E05-3DC3-456A-9B53-D7A8F3072ABB}" type="sibTrans" cxnId="{3817347C-C41D-47C4-A883-2096CC3EC36F}">
      <dgm:prSet/>
      <dgm:spPr/>
      <dgm:t>
        <a:bodyPr/>
        <a:lstStyle/>
        <a:p>
          <a:endParaRPr lang="en-GB"/>
        </a:p>
      </dgm:t>
    </dgm:pt>
    <dgm:pt modelId="{27472EA6-8E63-48E1-A70E-D11D1982624F}" type="pres">
      <dgm:prSet presAssocID="{30D05A1C-39F2-43AF-80C3-953620841DAE}" presName="composite" presStyleCnt="0">
        <dgm:presLayoutVars>
          <dgm:chMax val="5"/>
          <dgm:dir/>
          <dgm:animLvl val="ctr"/>
          <dgm:resizeHandles val="exact"/>
        </dgm:presLayoutVars>
      </dgm:prSet>
      <dgm:spPr/>
      <dgm:t>
        <a:bodyPr/>
        <a:lstStyle/>
        <a:p>
          <a:endParaRPr lang="en-GB"/>
        </a:p>
      </dgm:t>
    </dgm:pt>
    <dgm:pt modelId="{E2198980-8A71-4F30-8F97-9B711D6CDACB}" type="pres">
      <dgm:prSet presAssocID="{30D05A1C-39F2-43AF-80C3-953620841DAE}" presName="cycle" presStyleCnt="0"/>
      <dgm:spPr/>
    </dgm:pt>
    <dgm:pt modelId="{C136A207-F0EF-4298-93B6-8EBAB01C9538}" type="pres">
      <dgm:prSet presAssocID="{30D05A1C-39F2-43AF-80C3-953620841DAE}" presName="centerShape" presStyleCnt="0"/>
      <dgm:spPr/>
    </dgm:pt>
    <dgm:pt modelId="{5C9FA928-CA92-44D3-98AA-74503D17A5A0}" type="pres">
      <dgm:prSet presAssocID="{30D05A1C-39F2-43AF-80C3-953620841DAE}" presName="connSite" presStyleLbl="node1" presStyleIdx="0" presStyleCnt="4"/>
      <dgm:spPr/>
    </dgm:pt>
    <dgm:pt modelId="{A3112F7B-ED27-492B-B0C3-0BEDA08FF3FF}" type="pres">
      <dgm:prSet presAssocID="{30D05A1C-39F2-43AF-80C3-953620841DAE}" presName="visible" presStyleLbl="node1" presStyleIdx="0" presStyleCnt="4"/>
      <dgm:spPr>
        <a:solidFill>
          <a:schemeClr val="accent3"/>
        </a:solidFill>
      </dgm:spPr>
      <dgm:t>
        <a:bodyPr/>
        <a:lstStyle/>
        <a:p>
          <a:endParaRPr lang="en-US"/>
        </a:p>
      </dgm:t>
    </dgm:pt>
    <dgm:pt modelId="{04DD702D-F2BA-457F-8BB5-86D231407F08}" type="pres">
      <dgm:prSet presAssocID="{DF038CC8-1E51-46CF-B240-DD749A308E92}" presName="Name25" presStyleLbl="parChTrans1D1" presStyleIdx="0" presStyleCnt="3"/>
      <dgm:spPr/>
      <dgm:t>
        <a:bodyPr/>
        <a:lstStyle/>
        <a:p>
          <a:endParaRPr lang="en-GB"/>
        </a:p>
      </dgm:t>
    </dgm:pt>
    <dgm:pt modelId="{85B738FF-DC95-4366-A4A4-B26452E133E9}" type="pres">
      <dgm:prSet presAssocID="{2E513474-B7C0-413E-960D-503B02B3C98B}" presName="node" presStyleCnt="0"/>
      <dgm:spPr/>
    </dgm:pt>
    <dgm:pt modelId="{A78CD7D3-49AD-4182-93D1-BAE8005937DC}" type="pres">
      <dgm:prSet presAssocID="{2E513474-B7C0-413E-960D-503B02B3C98B}" presName="parentNode" presStyleLbl="node1" presStyleIdx="1" presStyleCnt="4">
        <dgm:presLayoutVars>
          <dgm:chMax val="1"/>
          <dgm:bulletEnabled val="1"/>
        </dgm:presLayoutVars>
      </dgm:prSet>
      <dgm:spPr/>
      <dgm:t>
        <a:bodyPr/>
        <a:lstStyle/>
        <a:p>
          <a:endParaRPr lang="en-GB"/>
        </a:p>
      </dgm:t>
    </dgm:pt>
    <dgm:pt modelId="{95727D77-7098-4DF5-855B-332BA7C9CBC8}" type="pres">
      <dgm:prSet presAssocID="{2E513474-B7C0-413E-960D-503B02B3C98B}" presName="childNode" presStyleLbl="revTx" presStyleIdx="0" presStyleCnt="0">
        <dgm:presLayoutVars>
          <dgm:bulletEnabled val="1"/>
        </dgm:presLayoutVars>
      </dgm:prSet>
      <dgm:spPr/>
      <dgm:t>
        <a:bodyPr/>
        <a:lstStyle/>
        <a:p>
          <a:endParaRPr lang="en-GB"/>
        </a:p>
      </dgm:t>
    </dgm:pt>
    <dgm:pt modelId="{03949333-A96B-40B4-99C4-A17761090CD2}" type="pres">
      <dgm:prSet presAssocID="{6C230C5C-5253-4E12-8060-99F11BD13EAE}" presName="Name25" presStyleLbl="parChTrans1D1" presStyleIdx="1" presStyleCnt="3"/>
      <dgm:spPr/>
      <dgm:t>
        <a:bodyPr/>
        <a:lstStyle/>
        <a:p>
          <a:endParaRPr lang="en-GB"/>
        </a:p>
      </dgm:t>
    </dgm:pt>
    <dgm:pt modelId="{A157050C-2A65-4393-A587-0DCAB0F11DA4}" type="pres">
      <dgm:prSet presAssocID="{0EA948EB-1127-4F18-AA5E-44987272F6BD}" presName="node" presStyleCnt="0"/>
      <dgm:spPr/>
    </dgm:pt>
    <dgm:pt modelId="{6138D09C-7C67-40E3-995F-4706FEBA7AE8}" type="pres">
      <dgm:prSet presAssocID="{0EA948EB-1127-4F18-AA5E-44987272F6BD}" presName="parentNode" presStyleLbl="node1" presStyleIdx="2" presStyleCnt="4">
        <dgm:presLayoutVars>
          <dgm:chMax val="1"/>
          <dgm:bulletEnabled val="1"/>
        </dgm:presLayoutVars>
      </dgm:prSet>
      <dgm:spPr/>
      <dgm:t>
        <a:bodyPr/>
        <a:lstStyle/>
        <a:p>
          <a:endParaRPr lang="en-GB"/>
        </a:p>
      </dgm:t>
    </dgm:pt>
    <dgm:pt modelId="{3E82B645-DAA3-4E09-9DB7-A00C34AB90CE}" type="pres">
      <dgm:prSet presAssocID="{0EA948EB-1127-4F18-AA5E-44987272F6BD}" presName="childNode" presStyleLbl="revTx" presStyleIdx="0" presStyleCnt="0">
        <dgm:presLayoutVars>
          <dgm:bulletEnabled val="1"/>
        </dgm:presLayoutVars>
      </dgm:prSet>
      <dgm:spPr/>
      <dgm:t>
        <a:bodyPr/>
        <a:lstStyle/>
        <a:p>
          <a:endParaRPr lang="en-GB"/>
        </a:p>
      </dgm:t>
    </dgm:pt>
    <dgm:pt modelId="{9AFD9F10-80C5-4B1C-8929-CB5A11DA6F4D}" type="pres">
      <dgm:prSet presAssocID="{3364698D-727B-4CAB-B85D-E4012C50CB00}" presName="Name25" presStyleLbl="parChTrans1D1" presStyleIdx="2" presStyleCnt="3"/>
      <dgm:spPr/>
      <dgm:t>
        <a:bodyPr/>
        <a:lstStyle/>
        <a:p>
          <a:endParaRPr lang="en-GB"/>
        </a:p>
      </dgm:t>
    </dgm:pt>
    <dgm:pt modelId="{C13F2A91-025E-4CE6-B0CA-DFA4B5B39196}" type="pres">
      <dgm:prSet presAssocID="{5E599432-CA5F-4872-B35E-F76EE50311CF}" presName="node" presStyleCnt="0"/>
      <dgm:spPr/>
    </dgm:pt>
    <dgm:pt modelId="{88C66A0D-ABB7-4368-9AA7-B411A28293E7}" type="pres">
      <dgm:prSet presAssocID="{5E599432-CA5F-4872-B35E-F76EE50311CF}" presName="parentNode" presStyleLbl="node1" presStyleIdx="3" presStyleCnt="4">
        <dgm:presLayoutVars>
          <dgm:chMax val="1"/>
          <dgm:bulletEnabled val="1"/>
        </dgm:presLayoutVars>
      </dgm:prSet>
      <dgm:spPr/>
      <dgm:t>
        <a:bodyPr/>
        <a:lstStyle/>
        <a:p>
          <a:endParaRPr lang="en-GB"/>
        </a:p>
      </dgm:t>
    </dgm:pt>
    <dgm:pt modelId="{396AFA34-0673-4944-BA79-C1F2AD2C58C8}" type="pres">
      <dgm:prSet presAssocID="{5E599432-CA5F-4872-B35E-F76EE50311CF}" presName="childNode" presStyleLbl="revTx" presStyleIdx="0" presStyleCnt="0">
        <dgm:presLayoutVars>
          <dgm:bulletEnabled val="1"/>
        </dgm:presLayoutVars>
      </dgm:prSet>
      <dgm:spPr/>
      <dgm:t>
        <a:bodyPr/>
        <a:lstStyle/>
        <a:p>
          <a:endParaRPr lang="en-GB"/>
        </a:p>
      </dgm:t>
    </dgm:pt>
  </dgm:ptLst>
  <dgm:cxnLst>
    <dgm:cxn modelId="{DE12C755-3E7B-4D40-B63A-6A75916FFECE}" type="presOf" srcId="{5E599432-CA5F-4872-B35E-F76EE50311CF}" destId="{88C66A0D-ABB7-4368-9AA7-B411A28293E7}" srcOrd="0" destOrd="0" presId="urn:microsoft.com/office/officeart/2005/8/layout/radial2"/>
    <dgm:cxn modelId="{3817347C-C41D-47C4-A883-2096CC3EC36F}" srcId="{30D05A1C-39F2-43AF-80C3-953620841DAE}" destId="{5E599432-CA5F-4872-B35E-F76EE50311CF}" srcOrd="2" destOrd="0" parTransId="{3364698D-727B-4CAB-B85D-E4012C50CB00}" sibTransId="{20195E05-3DC3-456A-9B53-D7A8F3072ABB}"/>
    <dgm:cxn modelId="{278C1DAC-4971-4634-A6C4-2A44DF1C8ED6}" srcId="{30D05A1C-39F2-43AF-80C3-953620841DAE}" destId="{0EA948EB-1127-4F18-AA5E-44987272F6BD}" srcOrd="1" destOrd="0" parTransId="{6C230C5C-5253-4E12-8060-99F11BD13EAE}" sibTransId="{2C8AB246-2319-46D9-8C39-4F7E6AD33615}"/>
    <dgm:cxn modelId="{6EB1FB36-6997-4A39-8F21-F0E179395AD9}" type="presOf" srcId="{0EA948EB-1127-4F18-AA5E-44987272F6BD}" destId="{6138D09C-7C67-40E3-995F-4706FEBA7AE8}" srcOrd="0" destOrd="0" presId="urn:microsoft.com/office/officeart/2005/8/layout/radial2"/>
    <dgm:cxn modelId="{2814CDD0-20D1-404E-8CB9-D20D6A3A441D}" type="presOf" srcId="{6C230C5C-5253-4E12-8060-99F11BD13EAE}" destId="{03949333-A96B-40B4-99C4-A17761090CD2}" srcOrd="0" destOrd="0" presId="urn:microsoft.com/office/officeart/2005/8/layout/radial2"/>
    <dgm:cxn modelId="{53E0D73A-85DB-4366-9356-6B997F584F5E}" type="presOf" srcId="{3364698D-727B-4CAB-B85D-E4012C50CB00}" destId="{9AFD9F10-80C5-4B1C-8929-CB5A11DA6F4D}" srcOrd="0" destOrd="0" presId="urn:microsoft.com/office/officeart/2005/8/layout/radial2"/>
    <dgm:cxn modelId="{2918DA8F-A693-4B0B-9C8C-88C6D7A778CE}" type="presOf" srcId="{30D05A1C-39F2-43AF-80C3-953620841DAE}" destId="{27472EA6-8E63-48E1-A70E-D11D1982624F}" srcOrd="0" destOrd="0" presId="urn:microsoft.com/office/officeart/2005/8/layout/radial2"/>
    <dgm:cxn modelId="{58E3BE53-D5AA-4C5F-A13A-DFE0A5FCC32F}" srcId="{30D05A1C-39F2-43AF-80C3-953620841DAE}" destId="{2E513474-B7C0-413E-960D-503B02B3C98B}" srcOrd="0" destOrd="0" parTransId="{DF038CC8-1E51-46CF-B240-DD749A308E92}" sibTransId="{7C7341F3-6B34-4341-86E1-AF34D28FA0A0}"/>
    <dgm:cxn modelId="{A85156F2-EE22-4375-A8D5-32EDE151AA0C}" type="presOf" srcId="{DF038CC8-1E51-46CF-B240-DD749A308E92}" destId="{04DD702D-F2BA-457F-8BB5-86D231407F08}" srcOrd="0" destOrd="0" presId="urn:microsoft.com/office/officeart/2005/8/layout/radial2"/>
    <dgm:cxn modelId="{B4E5C563-214F-4F61-8DB1-71D8BEEC1CA2}" type="presOf" srcId="{2E513474-B7C0-413E-960D-503B02B3C98B}" destId="{A78CD7D3-49AD-4182-93D1-BAE8005937DC}" srcOrd="0" destOrd="0" presId="urn:microsoft.com/office/officeart/2005/8/layout/radial2"/>
    <dgm:cxn modelId="{C80E2431-DC2E-41C8-B3F1-E1407F189D2D}" type="presParOf" srcId="{27472EA6-8E63-48E1-A70E-D11D1982624F}" destId="{E2198980-8A71-4F30-8F97-9B711D6CDACB}" srcOrd="0" destOrd="0" presId="urn:microsoft.com/office/officeart/2005/8/layout/radial2"/>
    <dgm:cxn modelId="{DD108882-E3BB-494C-99D2-8A3231488AC3}" type="presParOf" srcId="{E2198980-8A71-4F30-8F97-9B711D6CDACB}" destId="{C136A207-F0EF-4298-93B6-8EBAB01C9538}" srcOrd="0" destOrd="0" presId="urn:microsoft.com/office/officeart/2005/8/layout/radial2"/>
    <dgm:cxn modelId="{9BD76AEF-F9B0-4A90-BDAF-1051700A2CD6}" type="presParOf" srcId="{C136A207-F0EF-4298-93B6-8EBAB01C9538}" destId="{5C9FA928-CA92-44D3-98AA-74503D17A5A0}" srcOrd="0" destOrd="0" presId="urn:microsoft.com/office/officeart/2005/8/layout/radial2"/>
    <dgm:cxn modelId="{AD4E9FFC-2496-4BAE-87C7-80883EB3A32D}" type="presParOf" srcId="{C136A207-F0EF-4298-93B6-8EBAB01C9538}" destId="{A3112F7B-ED27-492B-B0C3-0BEDA08FF3FF}" srcOrd="1" destOrd="0" presId="urn:microsoft.com/office/officeart/2005/8/layout/radial2"/>
    <dgm:cxn modelId="{46BEF064-F1DA-4383-BD1B-0E50619F7248}" type="presParOf" srcId="{E2198980-8A71-4F30-8F97-9B711D6CDACB}" destId="{04DD702D-F2BA-457F-8BB5-86D231407F08}" srcOrd="1" destOrd="0" presId="urn:microsoft.com/office/officeart/2005/8/layout/radial2"/>
    <dgm:cxn modelId="{A52C06A4-E9BA-41E9-A979-C4DDD140D1F8}" type="presParOf" srcId="{E2198980-8A71-4F30-8F97-9B711D6CDACB}" destId="{85B738FF-DC95-4366-A4A4-B26452E133E9}" srcOrd="2" destOrd="0" presId="urn:microsoft.com/office/officeart/2005/8/layout/radial2"/>
    <dgm:cxn modelId="{975FCD3E-3877-4A60-A0E2-9C6AC7A17144}" type="presParOf" srcId="{85B738FF-DC95-4366-A4A4-B26452E133E9}" destId="{A78CD7D3-49AD-4182-93D1-BAE8005937DC}" srcOrd="0" destOrd="0" presId="urn:microsoft.com/office/officeart/2005/8/layout/radial2"/>
    <dgm:cxn modelId="{B47881EA-FD27-4C19-BA26-0A275DA06E1B}" type="presParOf" srcId="{85B738FF-DC95-4366-A4A4-B26452E133E9}" destId="{95727D77-7098-4DF5-855B-332BA7C9CBC8}" srcOrd="1" destOrd="0" presId="urn:microsoft.com/office/officeart/2005/8/layout/radial2"/>
    <dgm:cxn modelId="{BCDBAF43-B3C0-4586-8DAC-EE88B091C58F}" type="presParOf" srcId="{E2198980-8A71-4F30-8F97-9B711D6CDACB}" destId="{03949333-A96B-40B4-99C4-A17761090CD2}" srcOrd="3" destOrd="0" presId="urn:microsoft.com/office/officeart/2005/8/layout/radial2"/>
    <dgm:cxn modelId="{6011569E-1498-42CE-9E3F-ACDA8455ED96}" type="presParOf" srcId="{E2198980-8A71-4F30-8F97-9B711D6CDACB}" destId="{A157050C-2A65-4393-A587-0DCAB0F11DA4}" srcOrd="4" destOrd="0" presId="urn:microsoft.com/office/officeart/2005/8/layout/radial2"/>
    <dgm:cxn modelId="{EE718A09-9705-42FD-95BC-2DEEA327D9B7}" type="presParOf" srcId="{A157050C-2A65-4393-A587-0DCAB0F11DA4}" destId="{6138D09C-7C67-40E3-995F-4706FEBA7AE8}" srcOrd="0" destOrd="0" presId="urn:microsoft.com/office/officeart/2005/8/layout/radial2"/>
    <dgm:cxn modelId="{DCF3C4CF-1FE3-455B-996D-24380D42D3B2}" type="presParOf" srcId="{A157050C-2A65-4393-A587-0DCAB0F11DA4}" destId="{3E82B645-DAA3-4E09-9DB7-A00C34AB90CE}" srcOrd="1" destOrd="0" presId="urn:microsoft.com/office/officeart/2005/8/layout/radial2"/>
    <dgm:cxn modelId="{546879F0-2E5F-4C1F-8DF1-EA2E09734F10}" type="presParOf" srcId="{E2198980-8A71-4F30-8F97-9B711D6CDACB}" destId="{9AFD9F10-80C5-4B1C-8929-CB5A11DA6F4D}" srcOrd="5" destOrd="0" presId="urn:microsoft.com/office/officeart/2005/8/layout/radial2"/>
    <dgm:cxn modelId="{16A5A4E1-5E6A-4DBB-9F8D-E50A110FAD10}" type="presParOf" srcId="{E2198980-8A71-4F30-8F97-9B711D6CDACB}" destId="{C13F2A91-025E-4CE6-B0CA-DFA4B5B39196}" srcOrd="6" destOrd="0" presId="urn:microsoft.com/office/officeart/2005/8/layout/radial2"/>
    <dgm:cxn modelId="{E8F91C66-FB65-4D58-9A74-50EC798708AF}" type="presParOf" srcId="{C13F2A91-025E-4CE6-B0CA-DFA4B5B39196}" destId="{88C66A0D-ABB7-4368-9AA7-B411A28293E7}" srcOrd="0" destOrd="0" presId="urn:microsoft.com/office/officeart/2005/8/layout/radial2"/>
    <dgm:cxn modelId="{5B0718B1-0075-480D-9EAD-327547A9AED7}" type="presParOf" srcId="{C13F2A91-025E-4CE6-B0CA-DFA4B5B39196}" destId="{396AFA34-0673-4944-BA79-C1F2AD2C58C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D9177-0473-4B5D-A52A-BC7A71783315}">
      <dsp:nvSpPr>
        <dsp:cNvPr id="0" name=""/>
        <dsp:cNvSpPr/>
      </dsp:nvSpPr>
      <dsp:spPr>
        <a:xfrm>
          <a:off x="1107043" y="286100"/>
          <a:ext cx="3156189" cy="315612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effectLst>
                <a:outerShdw blurRad="38100" dist="38100" dir="2700000" algn="tl">
                  <a:srgbClr val="000000">
                    <a:alpha val="43137"/>
                  </a:srgbClr>
                </a:outerShdw>
              </a:effectLst>
            </a:rPr>
            <a:t>Blogging </a:t>
          </a:r>
          <a:r>
            <a:rPr lang="en-GB" sz="3200" b="1" kern="1200" dirty="0" err="1" smtClean="0">
              <a:solidFill>
                <a:schemeClr val="tx1"/>
              </a:solidFill>
              <a:effectLst>
                <a:outerShdw blurRad="38100" dist="38100" dir="2700000" algn="tl">
                  <a:srgbClr val="000000">
                    <a:alpha val="43137"/>
                  </a:srgbClr>
                </a:outerShdw>
              </a:effectLst>
            </a:rPr>
            <a:t>Vlogging</a:t>
          </a:r>
          <a:endParaRPr lang="en-GB" sz="3200" b="1" kern="1200" dirty="0">
            <a:solidFill>
              <a:schemeClr val="tx1"/>
            </a:solidFill>
            <a:effectLst>
              <a:outerShdw blurRad="38100" dist="38100" dir="2700000" algn="tl">
                <a:srgbClr val="000000">
                  <a:alpha val="43137"/>
                </a:srgbClr>
              </a:outerShdw>
            </a:effectLst>
          </a:endParaRPr>
        </a:p>
      </dsp:txBody>
      <dsp:txXfrm>
        <a:off x="1569256" y="748303"/>
        <a:ext cx="2231763" cy="2231715"/>
      </dsp:txXfrm>
    </dsp:sp>
    <dsp:sp modelId="{E97DAEA2-CC57-42E8-B4DB-64F62E3E7F80}">
      <dsp:nvSpPr>
        <dsp:cNvPr id="0" name=""/>
        <dsp:cNvSpPr/>
      </dsp:nvSpPr>
      <dsp:spPr>
        <a:xfrm>
          <a:off x="2907896" y="142305"/>
          <a:ext cx="351013" cy="3510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C14D1-010D-4BC7-8602-332F19FB10D8}">
      <dsp:nvSpPr>
        <dsp:cNvPr id="0" name=""/>
        <dsp:cNvSpPr/>
      </dsp:nvSpPr>
      <dsp:spPr>
        <a:xfrm>
          <a:off x="2076733" y="3207724"/>
          <a:ext cx="254162" cy="254406"/>
        </a:xfrm>
        <a:prstGeom prst="ellipse">
          <a:avLst/>
        </a:prstGeom>
        <a:solidFill>
          <a:schemeClr val="accent5">
            <a:hueOff val="-173218"/>
            <a:satOff val="-1057"/>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BFA50-5037-4C9B-99C5-A97748071A7E}">
      <dsp:nvSpPr>
        <dsp:cNvPr id="0" name=""/>
        <dsp:cNvSpPr/>
      </dsp:nvSpPr>
      <dsp:spPr>
        <a:xfrm>
          <a:off x="4466327" y="1566984"/>
          <a:ext cx="254162" cy="254406"/>
        </a:xfrm>
        <a:prstGeom prst="ellipse">
          <a:avLst/>
        </a:prstGeom>
        <a:solidFill>
          <a:schemeClr val="accent5">
            <a:hueOff val="-346436"/>
            <a:satOff val="-2113"/>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40634-3695-420F-8245-84AA987DD9AA}">
      <dsp:nvSpPr>
        <dsp:cNvPr id="0" name=""/>
        <dsp:cNvSpPr/>
      </dsp:nvSpPr>
      <dsp:spPr>
        <a:xfrm>
          <a:off x="3250106" y="3478354"/>
          <a:ext cx="351013" cy="351007"/>
        </a:xfrm>
        <a:prstGeom prst="ellipse">
          <a:avLst/>
        </a:prstGeom>
        <a:solidFill>
          <a:schemeClr val="accent5">
            <a:hueOff val="-519654"/>
            <a:satOff val="-3170"/>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B2376-12AB-4DC7-BBA3-9207C9B00135}">
      <dsp:nvSpPr>
        <dsp:cNvPr id="0" name=""/>
        <dsp:cNvSpPr/>
      </dsp:nvSpPr>
      <dsp:spPr>
        <a:xfrm>
          <a:off x="2148932" y="641164"/>
          <a:ext cx="254162" cy="254406"/>
        </a:xfrm>
        <a:prstGeom prst="ellipse">
          <a:avLst/>
        </a:prstGeom>
        <a:solidFill>
          <a:schemeClr val="accent5">
            <a:hueOff val="-692872"/>
            <a:satOff val="-4227"/>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3FD9F-A52F-4D22-B563-5DFB6F5BB906}">
      <dsp:nvSpPr>
        <dsp:cNvPr id="0" name=""/>
        <dsp:cNvSpPr/>
      </dsp:nvSpPr>
      <dsp:spPr>
        <a:xfrm>
          <a:off x="1347705" y="2096445"/>
          <a:ext cx="254162" cy="254406"/>
        </a:xfrm>
        <a:prstGeom prst="ellipse">
          <a:avLst/>
        </a:prstGeom>
        <a:solidFill>
          <a:schemeClr val="accent5">
            <a:hueOff val="-866090"/>
            <a:satOff val="-5284"/>
            <a:lumOff val="-32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ADB17-5A26-4C21-A6F5-FEF0C0C8A89C}">
      <dsp:nvSpPr>
        <dsp:cNvPr id="0" name=""/>
        <dsp:cNvSpPr/>
      </dsp:nvSpPr>
      <dsp:spPr>
        <a:xfrm>
          <a:off x="293448" y="467558"/>
          <a:ext cx="1283137" cy="128272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Write articles in newspapers</a:t>
          </a:r>
          <a:endParaRPr lang="en-GB" sz="1100" kern="1200" dirty="0"/>
        </a:p>
      </dsp:txBody>
      <dsp:txXfrm>
        <a:off x="481359" y="655409"/>
        <a:ext cx="907315" cy="907025"/>
      </dsp:txXfrm>
    </dsp:sp>
    <dsp:sp modelId="{1E791FD1-F1D5-4E55-AE0D-FD8B78D294A4}">
      <dsp:nvSpPr>
        <dsp:cNvPr id="0" name=""/>
        <dsp:cNvSpPr/>
      </dsp:nvSpPr>
      <dsp:spPr>
        <a:xfrm>
          <a:off x="2552774" y="652225"/>
          <a:ext cx="351013" cy="351007"/>
        </a:xfrm>
        <a:prstGeom prst="ellipse">
          <a:avLst/>
        </a:prstGeom>
        <a:solidFill>
          <a:schemeClr val="accent5">
            <a:hueOff val="-1212527"/>
            <a:satOff val="-7397"/>
            <a:lumOff val="-45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513F1-6999-4C67-809C-FA9A0624AFF7}">
      <dsp:nvSpPr>
        <dsp:cNvPr id="0" name=""/>
        <dsp:cNvSpPr/>
      </dsp:nvSpPr>
      <dsp:spPr>
        <a:xfrm>
          <a:off x="241248" y="2514558"/>
          <a:ext cx="634524" cy="634542"/>
        </a:xfrm>
        <a:prstGeom prst="ellipse">
          <a:avLst/>
        </a:prstGeom>
        <a:solidFill>
          <a:schemeClr val="accent5">
            <a:hueOff val="-1385745"/>
            <a:satOff val="-8454"/>
            <a:lumOff val="-5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F9843-0B3C-4369-AD44-04577A0B59B1}">
      <dsp:nvSpPr>
        <dsp:cNvPr id="0" name=""/>
        <dsp:cNvSpPr/>
      </dsp:nvSpPr>
      <dsp:spPr>
        <a:xfrm>
          <a:off x="3862032" y="2003333"/>
          <a:ext cx="1283137" cy="128272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Create videos in social media</a:t>
          </a:r>
          <a:endParaRPr lang="en-GB" sz="1100" kern="1200" dirty="0">
            <a:solidFill>
              <a:schemeClr val="tx1"/>
            </a:solidFill>
          </a:endParaRPr>
        </a:p>
      </dsp:txBody>
      <dsp:txXfrm>
        <a:off x="4049943" y="2191184"/>
        <a:ext cx="907315" cy="907025"/>
      </dsp:txXfrm>
    </dsp:sp>
    <dsp:sp modelId="{C0D96E49-74B3-4B4A-BD19-F7351947612E}">
      <dsp:nvSpPr>
        <dsp:cNvPr id="0" name=""/>
        <dsp:cNvSpPr/>
      </dsp:nvSpPr>
      <dsp:spPr>
        <a:xfrm>
          <a:off x="4014353" y="1137810"/>
          <a:ext cx="351013" cy="351007"/>
        </a:xfrm>
        <a:prstGeom prst="ellipse">
          <a:avLst/>
        </a:prstGeom>
        <a:solidFill>
          <a:schemeClr val="accent5">
            <a:hueOff val="-1732181"/>
            <a:satOff val="-10567"/>
            <a:lumOff val="-6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BA3BD-FACF-48D9-9EA4-2E53735980D5}">
      <dsp:nvSpPr>
        <dsp:cNvPr id="0" name=""/>
        <dsp:cNvSpPr/>
      </dsp:nvSpPr>
      <dsp:spPr>
        <a:xfrm>
          <a:off x="0" y="3269667"/>
          <a:ext cx="254162" cy="254406"/>
        </a:xfrm>
        <a:prstGeom prst="ellipse">
          <a:avLst/>
        </a:prstGeom>
        <a:solidFill>
          <a:schemeClr val="accent5">
            <a:hueOff val="-1905399"/>
            <a:satOff val="-11624"/>
            <a:lumOff val="-71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B92ED-525A-464C-988D-20452A8D206A}">
      <dsp:nvSpPr>
        <dsp:cNvPr id="0" name=""/>
        <dsp:cNvSpPr/>
      </dsp:nvSpPr>
      <dsp:spPr>
        <a:xfrm>
          <a:off x="2534577" y="2907598"/>
          <a:ext cx="254162" cy="254406"/>
        </a:xfrm>
        <a:prstGeom prst="ellipse">
          <a:avLst/>
        </a:prstGeom>
        <a:solidFill>
          <a:schemeClr val="accent5">
            <a:hueOff val="-2078617"/>
            <a:satOff val="-12681"/>
            <a:lumOff val="-78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B138F-FA01-4F88-8B59-4774BB16801D}" type="datetimeFigureOut">
              <a:rPr lang="en-GB" smtClean="0"/>
              <a:t>13/08/2020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B75AB-6EB7-4E1E-88A0-ACCE99C6684A}" type="slidenum">
              <a:rPr lang="en-GB" smtClean="0"/>
              <a:t>‹#›</a:t>
            </a:fld>
            <a:endParaRPr lang="en-GB"/>
          </a:p>
        </p:txBody>
      </p:sp>
    </p:spTree>
    <p:extLst>
      <p:ext uri="{BB962C8B-B14F-4D97-AF65-F5344CB8AC3E}">
        <p14:creationId xmlns:p14="http://schemas.microsoft.com/office/powerpoint/2010/main" val="288898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uJzuDcyR0W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bTM06NZOyD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next slides are some ways on how we can create our own content so that we have a safer online environment</a:t>
            </a:r>
            <a:endParaRPr lang="en-GB" dirty="0"/>
          </a:p>
        </p:txBody>
      </p:sp>
      <p:sp>
        <p:nvSpPr>
          <p:cNvPr id="4" name="Slide Number Placeholder 3"/>
          <p:cNvSpPr>
            <a:spLocks noGrp="1"/>
          </p:cNvSpPr>
          <p:nvPr>
            <p:ph type="sldNum" sz="quarter" idx="10"/>
          </p:nvPr>
        </p:nvSpPr>
        <p:spPr/>
        <p:txBody>
          <a:bodyPr/>
          <a:lstStyle/>
          <a:p>
            <a:fld id="{F65B75AB-6EB7-4E1E-88A0-ACCE99C6684A}" type="slidenum">
              <a:rPr lang="en-GB" smtClean="0"/>
              <a:t>5</a:t>
            </a:fld>
            <a:endParaRPr lang="en-GB"/>
          </a:p>
        </p:txBody>
      </p:sp>
    </p:spTree>
    <p:extLst>
      <p:ext uri="{BB962C8B-B14F-4D97-AF65-F5344CB8AC3E}">
        <p14:creationId xmlns:p14="http://schemas.microsoft.com/office/powerpoint/2010/main" val="93564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watching this video you may go to the 1</a:t>
            </a:r>
            <a:r>
              <a:rPr lang="en-GB" baseline="30000" dirty="0" smtClean="0"/>
              <a:t>st</a:t>
            </a:r>
            <a:r>
              <a:rPr lang="en-GB" dirty="0" smtClean="0"/>
              <a:t> activity in</a:t>
            </a:r>
            <a:r>
              <a:rPr lang="en-GB" baseline="0" dirty="0" smtClean="0"/>
              <a:t> the next slide to ‘google yourself’ and then discuss and reflect on how each person’s identity is contracted online, if there is something they wish to change and/ or if they like what they see and they were aware that this is how their identity is shown online. </a:t>
            </a:r>
            <a:r>
              <a:rPr lang="en-GB" dirty="0" smtClean="0"/>
              <a:t> </a:t>
            </a:r>
          </a:p>
          <a:p>
            <a:r>
              <a:rPr lang="en-GB" dirty="0" smtClean="0"/>
              <a:t>Link: </a:t>
            </a:r>
            <a:r>
              <a:rPr lang="en-GB" sz="1200" dirty="0" smtClean="0">
                <a:hlinkClick r:id="rId3"/>
              </a:rPr>
              <a:t>https://www.youtube.com/watch?v=uJzuDcyR0WM</a:t>
            </a:r>
            <a:r>
              <a:rPr lang="en-GB" sz="1200" dirty="0" smtClean="0"/>
              <a:t>  </a:t>
            </a:r>
            <a:endParaRPr lang="en-GB" dirty="0"/>
          </a:p>
        </p:txBody>
      </p:sp>
      <p:sp>
        <p:nvSpPr>
          <p:cNvPr id="4" name="Slide Number Placeholder 3"/>
          <p:cNvSpPr>
            <a:spLocks noGrp="1"/>
          </p:cNvSpPr>
          <p:nvPr>
            <p:ph type="sldNum" sz="quarter" idx="10"/>
          </p:nvPr>
        </p:nvSpPr>
        <p:spPr/>
        <p:txBody>
          <a:bodyPr/>
          <a:lstStyle/>
          <a:p>
            <a:fld id="{F65B75AB-6EB7-4E1E-88A0-ACCE99C6684A}" type="slidenum">
              <a:rPr lang="en-GB" smtClean="0"/>
              <a:t>12</a:t>
            </a:fld>
            <a:endParaRPr lang="en-GB"/>
          </a:p>
        </p:txBody>
      </p:sp>
    </p:spTree>
    <p:extLst>
      <p:ext uri="{BB962C8B-B14F-4D97-AF65-F5344CB8AC3E}">
        <p14:creationId xmlns:p14="http://schemas.microsoft.com/office/powerpoint/2010/main" val="17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Link: </a:t>
            </a:r>
            <a:r>
              <a:rPr lang="en-GB" sz="1200" smtClean="0">
                <a:hlinkClick r:id="rId3"/>
              </a:rPr>
              <a:t>https://www.youtube.com/watch?v=bTM06NZOyDQ</a:t>
            </a:r>
            <a:r>
              <a:rPr lang="en-GB" sz="1200" smtClean="0"/>
              <a:t>  </a:t>
            </a:r>
            <a:endParaRPr lang="en-GB"/>
          </a:p>
        </p:txBody>
      </p:sp>
      <p:sp>
        <p:nvSpPr>
          <p:cNvPr id="4" name="Slide Number Placeholder 3"/>
          <p:cNvSpPr>
            <a:spLocks noGrp="1"/>
          </p:cNvSpPr>
          <p:nvPr>
            <p:ph type="sldNum" sz="quarter" idx="10"/>
          </p:nvPr>
        </p:nvSpPr>
        <p:spPr/>
        <p:txBody>
          <a:bodyPr/>
          <a:lstStyle/>
          <a:p>
            <a:fld id="{F65B75AB-6EB7-4E1E-88A0-ACCE99C6684A}" type="slidenum">
              <a:rPr lang="en-GB" smtClean="0"/>
              <a:t>16</a:t>
            </a:fld>
            <a:endParaRPr lang="en-GB"/>
          </a:p>
        </p:txBody>
      </p:sp>
    </p:spTree>
    <p:extLst>
      <p:ext uri="{BB962C8B-B14F-4D97-AF65-F5344CB8AC3E}">
        <p14:creationId xmlns:p14="http://schemas.microsoft.com/office/powerpoint/2010/main" val="199788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a:t>
            </a:r>
          </a:p>
          <a:p>
            <a:endParaRPr lang="en-GB" dirty="0" smtClean="0"/>
          </a:p>
          <a:p>
            <a:r>
              <a:rPr lang="en-GB" dirty="0" smtClean="0"/>
              <a:t>Describe an activity that can contribute on spreading awareness for the importance of online safety. </a:t>
            </a:r>
          </a:p>
          <a:p>
            <a:r>
              <a:rPr lang="en-GB" dirty="0" smtClean="0"/>
              <a:t>Here,</a:t>
            </a:r>
            <a:r>
              <a:rPr lang="en-GB" baseline="0" dirty="0" smtClean="0"/>
              <a:t> the participants should think of something that they themselves can do in order to spread awareness on online safety. This can be a campaign (online or offline), share information with their peers, create their own information online, share valid and reliable sources, etc. </a:t>
            </a:r>
            <a:endParaRPr lang="en-GB" dirty="0" smtClean="0"/>
          </a:p>
          <a:p>
            <a:pPr marL="0" indent="0">
              <a:buNone/>
            </a:pPr>
            <a:endParaRPr lang="en-GB" dirty="0" smtClean="0"/>
          </a:p>
          <a:p>
            <a:r>
              <a:rPr lang="en-GB" dirty="0" smtClean="0"/>
              <a:t>How is your digital identity presented. Would you change anything?</a:t>
            </a:r>
          </a:p>
          <a:p>
            <a:r>
              <a:rPr lang="en-GB" dirty="0" smtClean="0"/>
              <a:t>Here</a:t>
            </a:r>
            <a:r>
              <a:rPr lang="en-GB" baseline="0" dirty="0" smtClean="0"/>
              <a:t> the participants should reflect on their own visual identity and think of ways to improve their online image if they do not like what they see. Either by deleting some content in their social media, presenting themselves differently from now on, etc.</a:t>
            </a:r>
            <a:endParaRPr lang="en-GB" dirty="0" smtClean="0"/>
          </a:p>
          <a:p>
            <a:pPr marL="0" indent="0">
              <a:buNone/>
            </a:pPr>
            <a:endParaRPr lang="en-GB" dirty="0" smtClean="0"/>
          </a:p>
          <a:p>
            <a:r>
              <a:rPr lang="en-GB" dirty="0" smtClean="0"/>
              <a:t>How can we engage young people to create a safe online environment?</a:t>
            </a:r>
            <a:r>
              <a:rPr lang="el-GR" dirty="0" smtClean="0"/>
              <a:t> </a:t>
            </a:r>
            <a:endParaRPr lang="en-GB" dirty="0" smtClean="0"/>
          </a:p>
          <a:p>
            <a:r>
              <a:rPr lang="en-GB" dirty="0" smtClean="0"/>
              <a:t>Here, once more there</a:t>
            </a:r>
            <a:r>
              <a:rPr lang="en-GB" baseline="0" dirty="0" smtClean="0"/>
              <a:t> is no just one answer. We want to hear from the young people their ideas on how we can engage their peers. In slides 40- 44 we have some ways we suggest but they should elaborate on them even with one concrete plan.</a:t>
            </a:r>
            <a:endParaRPr lang="en-GB" dirty="0"/>
          </a:p>
        </p:txBody>
      </p:sp>
      <p:sp>
        <p:nvSpPr>
          <p:cNvPr id="4" name="Slide Number Placeholder 3"/>
          <p:cNvSpPr>
            <a:spLocks noGrp="1"/>
          </p:cNvSpPr>
          <p:nvPr>
            <p:ph type="sldNum" sz="quarter" idx="10"/>
          </p:nvPr>
        </p:nvSpPr>
        <p:spPr/>
        <p:txBody>
          <a:bodyPr/>
          <a:lstStyle/>
          <a:p>
            <a:fld id="{F65B75AB-6EB7-4E1E-88A0-ACCE99C6684A}" type="slidenum">
              <a:rPr lang="en-GB" smtClean="0"/>
              <a:t>17</a:t>
            </a:fld>
            <a:endParaRPr lang="en-GB"/>
          </a:p>
        </p:txBody>
      </p:sp>
    </p:spTree>
    <p:extLst>
      <p:ext uri="{BB962C8B-B14F-4D97-AF65-F5344CB8AC3E}">
        <p14:creationId xmlns:p14="http://schemas.microsoft.com/office/powerpoint/2010/main" val="133072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1040608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307370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2730327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0081371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988632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0398952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6103622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3768014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2930564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40427233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9468048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0666807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75943457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5824925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66211980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337136214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1484991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17782716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saferinternet.org.uk/blog/how-engage-young-people-when-teaching-online-safety" TargetMode="External"/><Relationship Id="rId1" Type="http://schemas.openxmlformats.org/officeDocument/2006/relationships/slideLayout" Target="../slideLayouts/slideLayout1.xml"/><Relationship Id="rId4" Type="http://schemas.openxmlformats.org/officeDocument/2006/relationships/hyperlink" Target="https://milady.cengage.com/blog/think-before-you-pos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uJzuDcyR0WM" TargetMode="External"/><Relationship Id="rId5" Type="http://schemas.openxmlformats.org/officeDocument/2006/relationships/image" Target="../media/image23.jpeg"/><Relationship Id="rId4" Type="http://schemas.openxmlformats.org/officeDocument/2006/relationships/hyperlink" Target="https://www.saferinternet.org.uk/blog/how-engage-young-people-when-teaching-online-safet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bTM06NZOyDQ"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TM06NZOyDQ" TargetMode="External"/><Relationship Id="rId7" Type="http://schemas.openxmlformats.org/officeDocument/2006/relationships/hyperlink" Target="https://www.saferinternet.org.uk/blog/how-engage-young-people-when-teaching-online-safety" TargetMode="External"/><Relationship Id="rId2" Type="http://schemas.openxmlformats.org/officeDocument/2006/relationships/hyperlink" Target="https://milady.cengage.com/blog/think-before-you-post" TargetMode="External"/><Relationship Id="rId1" Type="http://schemas.openxmlformats.org/officeDocument/2006/relationships/slideLayout" Target="../slideLayouts/slideLayout1.xml"/><Relationship Id="rId6" Type="http://schemas.openxmlformats.org/officeDocument/2006/relationships/hyperlink" Target="https://www.youtube.com/watch?v=uJzuDcyR0WM" TargetMode="External"/><Relationship Id="rId5" Type="http://schemas.openxmlformats.org/officeDocument/2006/relationships/hyperlink" Target="https://edtechnology.co.uk/Blog/sharing-the-responsibility-of-creating-a-safe-online-environment/" TargetMode="External"/><Relationship Id="rId4" Type="http://schemas.openxmlformats.org/officeDocument/2006/relationships/hyperlink" Target="https://www.getsafeonline.org/social-networking/social-networking-sit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aferinternet.org.uk/blog/how-engage-young-people-when-teaching-online-safety" TargetMode="External"/><Relationship Id="rId2" Type="http://schemas.openxmlformats.org/officeDocument/2006/relationships/hyperlink" Target="https://edtechnology.co.uk/Blog/sharing-the-responsibility-of-creating-a-safe-online-environmen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Autofit/>
          </a:bodyPr>
          <a:lstStyle/>
          <a:p>
            <a:r>
              <a:rPr lang="en-GB" b="1" dirty="0" smtClean="0">
                <a:latin typeface="Arial "/>
              </a:rPr>
              <a:t>Media Literacy</a:t>
            </a:r>
            <a:endParaRPr lang="en-GB" b="1" dirty="0">
              <a:latin typeface="Arial "/>
            </a:endParaRPr>
          </a:p>
        </p:txBody>
      </p:sp>
      <p:sp>
        <p:nvSpPr>
          <p:cNvPr id="2" name="Subtitle 1"/>
          <p:cNvSpPr>
            <a:spLocks noGrp="1"/>
          </p:cNvSpPr>
          <p:nvPr>
            <p:ph type="subTitle" idx="1"/>
          </p:nvPr>
        </p:nvSpPr>
        <p:spPr>
          <a:xfrm>
            <a:off x="334962" y="1546085"/>
            <a:ext cx="6964138" cy="855662"/>
          </a:xfrm>
        </p:spPr>
        <p:txBody>
          <a:bodyPr/>
          <a:lstStyle/>
          <a:p>
            <a:r>
              <a:rPr lang="en-US" dirty="0"/>
              <a:t>Unit 3: How to engage young people on creating a safe and responsible online environment </a:t>
            </a:r>
          </a:p>
        </p:txBody>
      </p:sp>
    </p:spTree>
    <p:extLst>
      <p:ext uri="{BB962C8B-B14F-4D97-AF65-F5344CB8AC3E}">
        <p14:creationId xmlns:p14="http://schemas.microsoft.com/office/powerpoint/2010/main" val="127292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21095487"/>
              </p:ext>
            </p:extLst>
          </p:nvPr>
        </p:nvGraphicFramePr>
        <p:xfrm>
          <a:off x="2581835" y="968188"/>
          <a:ext cx="7790329" cy="5074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482374" y="3089701"/>
            <a:ext cx="1664558" cy="830997"/>
          </a:xfrm>
          <a:prstGeom prst="rect">
            <a:avLst/>
          </a:prstGeom>
          <a:noFill/>
          <a:ln>
            <a:noFill/>
          </a:ln>
        </p:spPr>
        <p:txBody>
          <a:bodyPr wrap="none" rtlCol="0">
            <a:spAutoFit/>
          </a:bodyPr>
          <a:lstStyle/>
          <a:p>
            <a:pPr algn="ctr"/>
            <a:r>
              <a:rPr lang="en-GB" sz="2400" b="1" dirty="0" smtClean="0">
                <a:solidFill>
                  <a:schemeClr val="bg1"/>
                </a:solidFill>
                <a:effectLst>
                  <a:outerShdw blurRad="38100" dist="38100" dir="2700000" algn="tl">
                    <a:srgbClr val="000000">
                      <a:alpha val="43137"/>
                    </a:srgbClr>
                  </a:outerShdw>
                </a:effectLst>
              </a:rPr>
              <a:t>Use various</a:t>
            </a:r>
          </a:p>
          <a:p>
            <a:pPr algn="ctr"/>
            <a:r>
              <a:rPr lang="en-GB" sz="2400" b="1" dirty="0" smtClean="0">
                <a:solidFill>
                  <a:schemeClr val="bg1"/>
                </a:solidFill>
                <a:effectLst>
                  <a:outerShdw blurRad="38100" dist="38100" dir="2700000" algn="tl">
                    <a:srgbClr val="000000">
                      <a:alpha val="43137"/>
                    </a:srgbClr>
                  </a:outerShdw>
                </a:effectLst>
              </a:rPr>
              <a:t> activities</a:t>
            </a:r>
            <a:endParaRPr lang="en-GB"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099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sz="1800" dirty="0">
              <a:hlinkClick r:id="rId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006" y="706519"/>
            <a:ext cx="6763111" cy="5072333"/>
          </a:xfrm>
          <a:prstGeom prst="rect">
            <a:avLst/>
          </a:prstGeom>
        </p:spPr>
      </p:pic>
      <p:sp>
        <p:nvSpPr>
          <p:cNvPr id="10" name="Rectangle 9"/>
          <p:cNvSpPr/>
          <p:nvPr/>
        </p:nvSpPr>
        <p:spPr>
          <a:xfrm>
            <a:off x="7231743" y="6253361"/>
            <a:ext cx="4865884" cy="307777"/>
          </a:xfrm>
          <a:prstGeom prst="rect">
            <a:avLst/>
          </a:prstGeom>
        </p:spPr>
        <p:txBody>
          <a:bodyPr wrap="none">
            <a:spAutoFit/>
          </a:bodyPr>
          <a:lstStyle/>
          <a:p>
            <a:r>
              <a:rPr lang="en-GB" sz="1400" dirty="0">
                <a:hlinkClick r:id="rId4"/>
              </a:rPr>
              <a:t>https://</a:t>
            </a:r>
            <a:r>
              <a:rPr lang="en-GB" sz="1400" dirty="0" smtClean="0">
                <a:hlinkClick r:id="rId4"/>
              </a:rPr>
              <a:t>milady.cengage.com/blog/think-before-you-post</a:t>
            </a:r>
            <a:r>
              <a:rPr lang="en-GB" sz="1400" dirty="0" smtClean="0"/>
              <a:t> </a:t>
            </a:r>
            <a:endParaRPr lang="en-GB" sz="1400" dirty="0"/>
          </a:p>
        </p:txBody>
      </p:sp>
    </p:spTree>
    <p:extLst>
      <p:ext uri="{BB962C8B-B14F-4D97-AF65-F5344CB8AC3E}">
        <p14:creationId xmlns:p14="http://schemas.microsoft.com/office/powerpoint/2010/main" val="3586908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3"/>
                </a:solidFill>
                <a:latin typeface="+mj-lt"/>
                <a:cs typeface="Arial" panose="020B0604020202020204" pitchFamily="34" charset="0"/>
              </a:rPr>
              <a:t>What is Digital Identity</a:t>
            </a:r>
            <a:r>
              <a:rPr lang="en-US" b="1" dirty="0" smtClean="0">
                <a:solidFill>
                  <a:schemeClr val="accent3"/>
                </a:solidFill>
                <a:latin typeface="+mj-lt"/>
                <a:cs typeface="Arial" panose="020B0604020202020204" pitchFamily="34" charset="0"/>
              </a:rPr>
              <a:t>?</a:t>
            </a:r>
            <a:endParaRPr lang="en-US" dirty="0">
              <a:solidFill>
                <a:schemeClr val="accent3"/>
              </a:solidFill>
              <a:latin typeface="+mj-lt"/>
            </a:endParaRPr>
          </a:p>
        </p:txBody>
      </p:sp>
      <p:sp>
        <p:nvSpPr>
          <p:cNvPr id="3" name="Content Placeholder 2"/>
          <p:cNvSpPr>
            <a:spLocks noGrp="1"/>
          </p:cNvSpPr>
          <p:nvPr>
            <p:ph sz="quarter" idx="11"/>
          </p:nvPr>
        </p:nvSpPr>
        <p:spPr/>
        <p:txBody>
          <a:bodyPr/>
          <a:lstStyle/>
          <a:p>
            <a:pPr marL="0" indent="0">
              <a:buNone/>
            </a:pPr>
            <a:endParaRPr lang="en-GB" dirty="0" smtClean="0">
              <a:hlinkClick r:id="rId4"/>
            </a:endParaRPr>
          </a:p>
          <a:p>
            <a:pPr marL="0" indent="0">
              <a:buNone/>
            </a:pPr>
            <a:endParaRPr lang="en-GB" dirty="0">
              <a:hlinkClick r:id="rId4"/>
            </a:endParaRPr>
          </a:p>
          <a:p>
            <a:pPr marL="0" indent="0">
              <a:buNone/>
            </a:pPr>
            <a:endParaRPr lang="en-GB" dirty="0" smtClean="0">
              <a:hlinkClick r:id="rId4"/>
            </a:endParaRPr>
          </a:p>
          <a:p>
            <a:pPr marL="0" indent="0">
              <a:buNone/>
            </a:pPr>
            <a:endParaRPr lang="en-GB" dirty="0">
              <a:hlinkClick r:id="rId4"/>
            </a:endParaRPr>
          </a:p>
          <a:p>
            <a:pPr marL="0" indent="0">
              <a:buNone/>
            </a:pPr>
            <a:endParaRPr lang="en-GB" dirty="0" smtClean="0">
              <a:hlinkClick r:id="rId4"/>
            </a:endParaRPr>
          </a:p>
          <a:p>
            <a:pPr marL="0" indent="0">
              <a:buNone/>
            </a:pPr>
            <a:endParaRPr lang="en-GB" sz="1800" dirty="0">
              <a:hlinkClick r:id="rId4"/>
            </a:endParaRPr>
          </a:p>
        </p:txBody>
      </p:sp>
      <p:sp>
        <p:nvSpPr>
          <p:cNvPr id="6" name="Content Placeholder 5"/>
          <p:cNvSpPr>
            <a:spLocks noGrp="1"/>
          </p:cNvSpPr>
          <p:nvPr>
            <p:ph sz="quarter" idx="12"/>
          </p:nvPr>
        </p:nvSpPr>
        <p:spPr>
          <a:xfrm>
            <a:off x="5629835" y="1291804"/>
            <a:ext cx="6227203" cy="5269334"/>
          </a:xfrm>
        </p:spPr>
        <p:txBody>
          <a:bodyPr/>
          <a:lstStyle/>
          <a:p>
            <a:r>
              <a:rPr lang="en-US" b="1" i="1" dirty="0">
                <a:solidFill>
                  <a:schemeClr val="accent2"/>
                </a:solidFill>
              </a:rPr>
              <a:t>Find more on ‘what Digital Identity is’ by watching this video.</a:t>
            </a:r>
          </a:p>
          <a:p>
            <a:endParaRPr lang="en-US" dirty="0"/>
          </a:p>
        </p:txBody>
      </p:sp>
      <p:sp>
        <p:nvSpPr>
          <p:cNvPr id="8" name="Title 1"/>
          <p:cNvSpPr txBox="1">
            <a:spLocks/>
          </p:cNvSpPr>
          <p:nvPr/>
        </p:nvSpPr>
        <p:spPr>
          <a:xfrm>
            <a:off x="838199" y="1077907"/>
            <a:ext cx="10515600" cy="6169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uJzuDcyR0WM"/>
          <p:cNvPicPr>
            <a:picLocks noRot="1" noChangeAspect="1"/>
          </p:cNvPicPr>
          <p:nvPr>
            <a:videoFile r:link="rId1"/>
          </p:nvPr>
        </p:nvPicPr>
        <p:blipFill>
          <a:blip r:embed="rId5"/>
          <a:stretch>
            <a:fillRect/>
          </a:stretch>
        </p:blipFill>
        <p:spPr>
          <a:xfrm>
            <a:off x="5761838" y="2103802"/>
            <a:ext cx="6093125" cy="3427383"/>
          </a:xfrm>
          <a:prstGeom prst="rect">
            <a:avLst/>
          </a:prstGeom>
        </p:spPr>
      </p:pic>
      <p:sp>
        <p:nvSpPr>
          <p:cNvPr id="4" name="TextBox 3"/>
          <p:cNvSpPr txBox="1"/>
          <p:nvPr/>
        </p:nvSpPr>
        <p:spPr>
          <a:xfrm>
            <a:off x="334960" y="1226639"/>
            <a:ext cx="4595898" cy="1754326"/>
          </a:xfrm>
          <a:prstGeom prst="rect">
            <a:avLst/>
          </a:prstGeom>
          <a:noFill/>
        </p:spPr>
        <p:txBody>
          <a:bodyPr wrap="square" rtlCol="0">
            <a:spAutoFit/>
          </a:bodyPr>
          <a:lstStyle/>
          <a:p>
            <a:pPr algn="just"/>
            <a:r>
              <a:rPr lang="en-GB" i="1" dirty="0" smtClean="0">
                <a:solidFill>
                  <a:schemeClr val="accent2"/>
                </a:solidFill>
              </a:rPr>
              <a:t>“Who you are reflects both how you see yourself and how others see you”. </a:t>
            </a:r>
          </a:p>
          <a:p>
            <a:pPr algn="just"/>
            <a:endParaRPr lang="en-GB" b="1" dirty="0" smtClean="0">
              <a:solidFill>
                <a:schemeClr val="bg2">
                  <a:lumMod val="75000"/>
                  <a:lumOff val="25000"/>
                </a:schemeClr>
              </a:solidFill>
            </a:endParaRPr>
          </a:p>
          <a:p>
            <a:pPr algn="just"/>
            <a:r>
              <a:rPr lang="en-GB" dirty="0" smtClean="0">
                <a:solidFill>
                  <a:schemeClr val="bg2">
                    <a:lumMod val="75000"/>
                    <a:lumOff val="25000"/>
                  </a:schemeClr>
                </a:solidFill>
              </a:rPr>
              <a:t>Digital Identity is constructed by the information they are online for us. </a:t>
            </a:r>
          </a:p>
          <a:p>
            <a:pPr algn="just"/>
            <a:endParaRPr lang="en-GB" dirty="0" smtClean="0">
              <a:solidFill>
                <a:schemeClr val="bg2">
                  <a:lumMod val="75000"/>
                  <a:lumOff val="25000"/>
                </a:schemeClr>
              </a:solidFill>
            </a:endParaRPr>
          </a:p>
        </p:txBody>
      </p:sp>
    </p:spTree>
    <p:extLst>
      <p:ext uri="{BB962C8B-B14F-4D97-AF65-F5344CB8AC3E}">
        <p14:creationId xmlns:p14="http://schemas.microsoft.com/office/powerpoint/2010/main" val="141724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759" y="1835642"/>
            <a:ext cx="4007427" cy="4007427"/>
          </a:xfrm>
          <a:prstGeom prst="rect">
            <a:avLst/>
          </a:prstGeom>
        </p:spPr>
      </p:pic>
      <p:sp>
        <p:nvSpPr>
          <p:cNvPr id="2" name="Title 1"/>
          <p:cNvSpPr>
            <a:spLocks noGrp="1"/>
          </p:cNvSpPr>
          <p:nvPr>
            <p:ph type="title"/>
          </p:nvPr>
        </p:nvSpPr>
        <p:spPr/>
        <p:txBody>
          <a:bodyPr/>
          <a:lstStyle/>
          <a:p>
            <a:r>
              <a:rPr lang="en-GB" b="1" dirty="0" smtClean="0">
                <a:solidFill>
                  <a:schemeClr val="accent3"/>
                </a:solidFill>
                <a:cs typeface="Arial" panose="020B0604020202020204" pitchFamily="34" charset="0"/>
              </a:rPr>
              <a:t>Activity 1</a:t>
            </a:r>
            <a:endParaRPr lang="el-GR" b="1" dirty="0">
              <a:solidFill>
                <a:schemeClr val="accent3"/>
              </a:solidFill>
              <a:cs typeface="Arial" panose="020B0604020202020204" pitchFamily="34" charset="0"/>
            </a:endParaRPr>
          </a:p>
        </p:txBody>
      </p:sp>
      <p:sp>
        <p:nvSpPr>
          <p:cNvPr id="3" name="Text Placeholder 2"/>
          <p:cNvSpPr>
            <a:spLocks noGrp="1"/>
          </p:cNvSpPr>
          <p:nvPr>
            <p:ph type="body" sz="quarter" idx="10"/>
          </p:nvPr>
        </p:nvSpPr>
        <p:spPr/>
        <p:txBody>
          <a:bodyPr/>
          <a:lstStyle/>
          <a:p>
            <a:r>
              <a:rPr lang="en-US" b="1" dirty="0"/>
              <a:t>Google your name and reflect on the outcome</a:t>
            </a:r>
            <a:r>
              <a:rPr lang="en-US" b="1" dirty="0" smtClean="0"/>
              <a:t>.</a:t>
            </a:r>
            <a:endParaRPr lang="en-US" b="1" dirty="0"/>
          </a:p>
        </p:txBody>
      </p:sp>
      <p:sp>
        <p:nvSpPr>
          <p:cNvPr id="4" name="Content Placeholder 3"/>
          <p:cNvSpPr>
            <a:spLocks noGrp="1"/>
          </p:cNvSpPr>
          <p:nvPr>
            <p:ph sz="quarter" idx="12"/>
          </p:nvPr>
        </p:nvSpPr>
        <p:spPr/>
        <p:txBody>
          <a:bodyPr/>
          <a:lstStyle/>
          <a:p>
            <a:pPr marL="0" indent="0">
              <a:buNone/>
            </a:pPr>
            <a:endParaRPr lang="en-GB" dirty="0" smtClean="0"/>
          </a:p>
          <a:p>
            <a:pPr marL="285750" indent="-285750">
              <a:buFont typeface="Arial" panose="020B0604020202020204" pitchFamily="34" charset="0"/>
              <a:buChar char="•"/>
            </a:pPr>
            <a:r>
              <a:rPr lang="en-GB" dirty="0" smtClean="0"/>
              <a:t>What information you see first?</a:t>
            </a:r>
          </a:p>
          <a:p>
            <a:pPr marL="285750" indent="-285750">
              <a:buFont typeface="Arial" panose="020B0604020202020204" pitchFamily="34" charset="0"/>
              <a:buChar char="•"/>
            </a:pPr>
            <a:r>
              <a:rPr lang="en-GB" dirty="0" smtClean="0"/>
              <a:t>How is yourself presented online? </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210247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latin typeface="+mj-lt"/>
                <a:cs typeface="Arial" panose="020B0604020202020204" pitchFamily="34" charset="0"/>
              </a:rPr>
              <a:t>Activity 2</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2"/>
          </p:nvPr>
        </p:nvSpPr>
        <p:spPr>
          <a:xfrm>
            <a:off x="334963" y="1291804"/>
            <a:ext cx="6227202" cy="5269334"/>
          </a:xfrm>
        </p:spPr>
        <p:txBody>
          <a:bodyPr/>
          <a:lstStyle/>
          <a:p>
            <a:r>
              <a:rPr lang="en-GB" dirty="0" smtClean="0"/>
              <a:t>Post something on your social media. The post can show anger, a fact, an extreme opinion or even a positive feeling. </a:t>
            </a:r>
          </a:p>
          <a:p>
            <a:pPr marL="285750" indent="-285750">
              <a:buFont typeface="Arial" panose="020B0604020202020204" pitchFamily="34" charset="0"/>
              <a:buChar char="•"/>
            </a:pPr>
            <a:r>
              <a:rPr lang="en-GB" dirty="0" smtClean="0"/>
              <a:t>How did your audience receive this?</a:t>
            </a:r>
          </a:p>
          <a:p>
            <a:pPr marL="285750" indent="-285750">
              <a:buFont typeface="Arial" panose="020B0604020202020204" pitchFamily="34" charset="0"/>
              <a:buChar char="•"/>
            </a:pPr>
            <a:r>
              <a:rPr lang="en-GB" dirty="0" smtClean="0"/>
              <a:t>Was anyone ‘checking’ the validity of your statement?</a:t>
            </a:r>
          </a:p>
          <a:p>
            <a:endParaRPr lang="en-GB" dirty="0" smtClean="0"/>
          </a:p>
          <a:p>
            <a:pPr marL="0" indent="0">
              <a:buNone/>
            </a:pPr>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3639" y="1878993"/>
            <a:ext cx="4128397" cy="2600890"/>
          </a:xfrm>
          <a:prstGeom prst="rect">
            <a:avLst/>
          </a:prstGeom>
        </p:spPr>
      </p:pic>
    </p:spTree>
    <p:extLst>
      <p:ext uri="{BB962C8B-B14F-4D97-AF65-F5344CB8AC3E}">
        <p14:creationId xmlns:p14="http://schemas.microsoft.com/office/powerpoint/2010/main" val="906373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latin typeface="+mj-lt"/>
                <a:cs typeface="Arial" panose="020B0604020202020204" pitchFamily="34" charset="0"/>
              </a:rPr>
              <a:t>Activity 3</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1"/>
          </p:nvPr>
        </p:nvSpPr>
        <p:spPr/>
        <p:txBody>
          <a:bodyPr/>
          <a:lstStyle/>
          <a:p>
            <a:pPr marL="285750" indent="-285750">
              <a:buFont typeface="Arial" panose="020B0604020202020204" pitchFamily="34" charset="0"/>
              <a:buChar char="•"/>
            </a:pPr>
            <a:r>
              <a:rPr lang="en-GB" dirty="0" smtClean="0"/>
              <a:t>Identify some current affairs taking place in your country using the Internet and create a case study. </a:t>
            </a:r>
          </a:p>
          <a:p>
            <a:endParaRPr lang="en-GB" dirty="0" smtClean="0"/>
          </a:p>
          <a:p>
            <a:r>
              <a:rPr lang="en-GB" dirty="0" smtClean="0"/>
              <a:t>Discuss with your peers.</a:t>
            </a:r>
          </a:p>
          <a:p>
            <a:pPr marL="0" indent="0">
              <a:buNone/>
            </a:pPr>
            <a:endParaRPr lang="en-GB" dirty="0" smtClean="0"/>
          </a:p>
          <a:p>
            <a:pPr marL="0" indent="0">
              <a:buNone/>
            </a:pPr>
            <a:endParaRPr lang="en-GB" dirty="0" smtClean="0"/>
          </a:p>
          <a:p>
            <a:endParaRPr lang="en-GB" dirty="0"/>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86" y="1291804"/>
            <a:ext cx="5608524" cy="3611890"/>
          </a:xfrm>
          <a:prstGeom prst="rect">
            <a:avLst/>
          </a:prstGeom>
        </p:spPr>
      </p:pic>
    </p:spTree>
    <p:extLst>
      <p:ext uri="{BB962C8B-B14F-4D97-AF65-F5344CB8AC3E}">
        <p14:creationId xmlns:p14="http://schemas.microsoft.com/office/powerpoint/2010/main" val="833820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r>
              <a:rPr lang="en-GB" b="1" dirty="0" smtClean="0"/>
              <a:t>2019</a:t>
            </a:r>
            <a:endParaRPr lang="el-GR" b="1" dirty="0"/>
          </a:p>
        </p:txBody>
      </p:sp>
      <p:sp>
        <p:nvSpPr>
          <p:cNvPr id="5" name="Content Placeholder 4"/>
          <p:cNvSpPr>
            <a:spLocks noGrp="1"/>
          </p:cNvSpPr>
          <p:nvPr>
            <p:ph sz="quarter" idx="11"/>
          </p:nvPr>
        </p:nvSpPr>
        <p:spPr/>
        <p:txBody>
          <a:bodyPr/>
          <a:lstStyle/>
          <a:p>
            <a:r>
              <a:rPr lang="en-US" dirty="0" smtClean="0"/>
              <a:t>Let’s watch a video now with some statistics </a:t>
            </a:r>
          </a:p>
          <a:p>
            <a:r>
              <a:rPr lang="en-US" dirty="0" smtClean="0"/>
              <a:t>of the online world and not only that happened </a:t>
            </a:r>
          </a:p>
          <a:p>
            <a:r>
              <a:rPr lang="en-US" dirty="0" smtClean="0"/>
              <a:t>in 2019…</a:t>
            </a:r>
          </a:p>
          <a:p>
            <a:endParaRPr lang="en-US" dirty="0"/>
          </a:p>
        </p:txBody>
      </p:sp>
      <p:sp>
        <p:nvSpPr>
          <p:cNvPr id="10" name="Content Placeholder 9"/>
          <p:cNvSpPr>
            <a:spLocks noGrp="1"/>
          </p:cNvSpPr>
          <p:nvPr>
            <p:ph sz="quarter" idx="12"/>
          </p:nvPr>
        </p:nvSpPr>
        <p:spPr/>
        <p:txBody>
          <a:bodyPr/>
          <a:lstStyle/>
          <a:p>
            <a:r>
              <a:rPr lang="en-US" b="1" i="1" dirty="0">
                <a:solidFill>
                  <a:schemeClr val="accent6"/>
                </a:solidFill>
              </a:rPr>
              <a:t>Find more </a:t>
            </a:r>
            <a:r>
              <a:rPr lang="en-US" b="1" i="1" dirty="0" smtClean="0">
                <a:solidFill>
                  <a:schemeClr val="accent6"/>
                </a:solidFill>
              </a:rPr>
              <a:t>by </a:t>
            </a:r>
            <a:r>
              <a:rPr lang="en-US" b="1" i="1" dirty="0">
                <a:solidFill>
                  <a:schemeClr val="accent6"/>
                </a:solidFill>
              </a:rPr>
              <a:t>watching this video.</a:t>
            </a:r>
          </a:p>
          <a:p>
            <a:endParaRPr lang="en-US" dirty="0"/>
          </a:p>
        </p:txBody>
      </p:sp>
      <p:pic>
        <p:nvPicPr>
          <p:cNvPr id="6" name="bTM06NZOyDQ"/>
          <p:cNvPicPr>
            <a:picLocks noRot="1" noChangeAspect="1"/>
          </p:cNvPicPr>
          <p:nvPr>
            <a:videoFile r:link="rId1"/>
          </p:nvPr>
        </p:nvPicPr>
        <p:blipFill>
          <a:blip r:embed="rId4"/>
          <a:stretch>
            <a:fillRect/>
          </a:stretch>
        </p:blipFill>
        <p:spPr>
          <a:xfrm>
            <a:off x="6371790" y="1703294"/>
            <a:ext cx="5689030" cy="3200079"/>
          </a:xfrm>
          <a:prstGeom prst="rect">
            <a:avLst/>
          </a:prstGeom>
        </p:spPr>
      </p:pic>
    </p:spTree>
    <p:extLst>
      <p:ext uri="{BB962C8B-B14F-4D97-AF65-F5344CB8AC3E}">
        <p14:creationId xmlns:p14="http://schemas.microsoft.com/office/powerpoint/2010/main" val="337435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cs typeface="Arial" panose="020B0604020202020204" pitchFamily="34" charset="0"/>
              </a:rPr>
              <a:t>Evaluation</a:t>
            </a:r>
            <a:endParaRPr lang="el-GR" b="1" dirty="0">
              <a:solidFill>
                <a:schemeClr val="accent3"/>
              </a:solidFill>
              <a:cs typeface="Arial" panose="020B0604020202020204" pitchFamily="34" charset="0"/>
            </a:endParaRPr>
          </a:p>
        </p:txBody>
      </p:sp>
      <p:sp>
        <p:nvSpPr>
          <p:cNvPr id="4" name="Content Placeholder 3"/>
          <p:cNvSpPr>
            <a:spLocks noGrp="1"/>
          </p:cNvSpPr>
          <p:nvPr>
            <p:ph sz="quarter" idx="12"/>
          </p:nvPr>
        </p:nvSpPr>
        <p:spPr/>
        <p:txBody>
          <a:bodyPr>
            <a:normAutofit/>
          </a:bodyPr>
          <a:lstStyle/>
          <a:p>
            <a:pPr marL="285750" indent="-285750">
              <a:buFont typeface="Arial" panose="020B0604020202020204" pitchFamily="34" charset="0"/>
              <a:buChar char="•"/>
            </a:pPr>
            <a:r>
              <a:rPr lang="en-GB" dirty="0" smtClean="0"/>
              <a:t>Describe an activity that can contribute on spreading awareness for the importance of online safety. </a:t>
            </a:r>
            <a:endParaRPr lang="en-GB" dirty="0"/>
          </a:p>
          <a:p>
            <a:pPr marL="285750" indent="-285750">
              <a:buFont typeface="Arial" panose="020B0604020202020204" pitchFamily="34" charset="0"/>
              <a:buChar char="•"/>
            </a:pPr>
            <a:r>
              <a:rPr lang="en-GB" dirty="0" smtClean="0"/>
              <a:t>How is your digital identity presented. Would you change anything?</a:t>
            </a:r>
            <a:endParaRPr lang="en-GB" dirty="0"/>
          </a:p>
          <a:p>
            <a:pPr marL="285750" indent="-285750">
              <a:buFont typeface="Arial" panose="020B0604020202020204" pitchFamily="34" charset="0"/>
              <a:buChar char="•"/>
            </a:pPr>
            <a:r>
              <a:rPr lang="en-GB" dirty="0" smtClean="0"/>
              <a:t> How can we engage young people to </a:t>
            </a:r>
            <a:r>
              <a:rPr lang="en-GB" dirty="0"/>
              <a:t>create a safe online </a:t>
            </a:r>
            <a:r>
              <a:rPr lang="en-GB" dirty="0" smtClean="0"/>
              <a:t>environment?</a:t>
            </a:r>
            <a:endParaRPr lang="el-GR" dirty="0"/>
          </a:p>
        </p:txBody>
      </p:sp>
    </p:spTree>
    <p:extLst>
      <p:ext uri="{BB962C8B-B14F-4D97-AF65-F5344CB8AC3E}">
        <p14:creationId xmlns:p14="http://schemas.microsoft.com/office/powerpoint/2010/main" val="2851948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solidFill>
                <a:latin typeface="+mj-lt"/>
                <a:cs typeface="Arial" panose="020B0604020202020204" pitchFamily="34" charset="0"/>
              </a:rPr>
              <a:t>References</a:t>
            </a:r>
            <a:endParaRPr lang="el-GR" b="1" dirty="0">
              <a:solidFill>
                <a:schemeClr val="accent3"/>
              </a:solidFill>
              <a:latin typeface="+mj-lt"/>
              <a:cs typeface="Arial" panose="020B0604020202020204" pitchFamily="34" charset="0"/>
            </a:endParaRPr>
          </a:p>
        </p:txBody>
      </p:sp>
      <p:sp>
        <p:nvSpPr>
          <p:cNvPr id="3" name="Content Placeholder 2"/>
          <p:cNvSpPr>
            <a:spLocks noGrp="1"/>
          </p:cNvSpPr>
          <p:nvPr>
            <p:ph sz="quarter" idx="12"/>
          </p:nvPr>
        </p:nvSpPr>
        <p:spPr/>
        <p:txBody>
          <a:bodyPr/>
          <a:lstStyle/>
          <a:p>
            <a:pPr marL="285750" indent="-285750">
              <a:buFont typeface="Arial" panose="020B0604020202020204" pitchFamily="34" charset="0"/>
              <a:buChar char="•"/>
            </a:pPr>
            <a:r>
              <a:rPr lang="en-GB" sz="1400" dirty="0"/>
              <a:t>Barnes, </a:t>
            </a:r>
            <a:r>
              <a:rPr lang="en-GB" sz="1400" dirty="0" err="1"/>
              <a:t>Lisha</a:t>
            </a:r>
            <a:r>
              <a:rPr lang="en-GB" sz="1400" dirty="0"/>
              <a:t>. </a:t>
            </a:r>
            <a:r>
              <a:rPr lang="en-GB" sz="1400" dirty="0" smtClean="0"/>
              <a:t>2016 “Think </a:t>
            </a:r>
            <a:r>
              <a:rPr lang="en-GB" sz="1400" dirty="0"/>
              <a:t>before you post”. Last retrieved 23.12.2019. </a:t>
            </a:r>
            <a:r>
              <a:rPr lang="en-GB" sz="1400" dirty="0">
                <a:hlinkClick r:id="rId2"/>
              </a:rPr>
              <a:t>https://milady.cengage.com/blog/think-before-you-post</a:t>
            </a:r>
            <a:r>
              <a:rPr lang="en-GB" sz="1400" dirty="0"/>
              <a:t> </a:t>
            </a:r>
            <a:endParaRPr lang="en-GB" sz="1400" dirty="0" smtClean="0"/>
          </a:p>
          <a:p>
            <a:pPr marL="285750" indent="-285750">
              <a:buFont typeface="Arial" panose="020B0604020202020204" pitchFamily="34" charset="0"/>
              <a:buChar char="•"/>
            </a:pPr>
            <a:r>
              <a:rPr lang="en-GB" sz="1400" dirty="0" err="1" smtClean="0"/>
              <a:t>Esteves</a:t>
            </a:r>
            <a:r>
              <a:rPr lang="en-GB" sz="1400" dirty="0" smtClean="0"/>
              <a:t>, Jose. “Did </a:t>
            </a:r>
            <a:r>
              <a:rPr lang="en-GB" sz="1400" dirty="0"/>
              <a:t>you know? 2019” . </a:t>
            </a:r>
            <a:r>
              <a:rPr lang="en-GB" sz="1400" dirty="0">
                <a:hlinkClick r:id="rId3"/>
              </a:rPr>
              <a:t>https://www.youtube.com/watch?v=bTM06NZOyDQ</a:t>
            </a:r>
            <a:r>
              <a:rPr lang="en-GB" sz="1400" dirty="0"/>
              <a:t> </a:t>
            </a:r>
          </a:p>
          <a:p>
            <a:pPr marL="285750" indent="-285750">
              <a:buFont typeface="Arial" panose="020B0604020202020204" pitchFamily="34" charset="0"/>
              <a:buChar char="•"/>
            </a:pPr>
            <a:r>
              <a:rPr lang="en-GB" sz="1400" dirty="0" smtClean="0"/>
              <a:t>Get </a:t>
            </a:r>
            <a:r>
              <a:rPr lang="en-GB" sz="1400" dirty="0"/>
              <a:t>Safe Online. “Social Networking Sites”. Last retrieved 23.12.2019. </a:t>
            </a:r>
            <a:r>
              <a:rPr lang="en-GB" sz="1400" dirty="0">
                <a:hlinkClick r:id="rId4"/>
              </a:rPr>
              <a:t>https://www.getsafeonline.org/social-networking/social-networking-sites/</a:t>
            </a:r>
            <a:r>
              <a:rPr lang="en-GB" sz="1400" dirty="0"/>
              <a:t> </a:t>
            </a:r>
          </a:p>
          <a:p>
            <a:pPr marL="285750" indent="-285750">
              <a:buFont typeface="Arial" panose="020B0604020202020204" pitchFamily="34" charset="0"/>
              <a:buChar char="•"/>
            </a:pPr>
            <a:r>
              <a:rPr lang="en-GB" sz="1400" dirty="0" err="1" smtClean="0"/>
              <a:t>Jotham</a:t>
            </a:r>
            <a:r>
              <a:rPr lang="en-GB" sz="1400" dirty="0" smtClean="0"/>
              <a:t>, Dawn. 2019. “Sharing </a:t>
            </a:r>
            <a:r>
              <a:rPr lang="en-GB" sz="1400" dirty="0"/>
              <a:t>the responsibility of creating a safe online environment</a:t>
            </a:r>
            <a:r>
              <a:rPr lang="en-GB" sz="1400" dirty="0" smtClean="0"/>
              <a:t>”. </a:t>
            </a:r>
            <a:r>
              <a:rPr lang="en-GB" sz="1400" dirty="0"/>
              <a:t>Last retrieved </a:t>
            </a:r>
            <a:r>
              <a:rPr lang="en-GB" sz="1400" dirty="0" smtClean="0"/>
              <a:t>23.12.2019. </a:t>
            </a:r>
            <a:r>
              <a:rPr lang="en-GB" sz="1400" dirty="0" smtClean="0">
                <a:hlinkClick r:id="rId5"/>
              </a:rPr>
              <a:t>https</a:t>
            </a:r>
            <a:r>
              <a:rPr lang="en-GB" sz="1400" dirty="0">
                <a:hlinkClick r:id="rId5"/>
              </a:rPr>
              <a:t>://edtechnology.co.uk/Blog/sharing-the-responsibility-of-creating-a-safe-online-environment/</a:t>
            </a:r>
            <a:r>
              <a:rPr lang="en-GB" sz="1400" dirty="0"/>
              <a:t> ).  </a:t>
            </a:r>
          </a:p>
          <a:p>
            <a:pPr marL="285750" indent="-285750">
              <a:buFont typeface="Arial" panose="020B0604020202020204" pitchFamily="34" charset="0"/>
              <a:buChar char="•"/>
            </a:pPr>
            <a:r>
              <a:rPr lang="en-GB" sz="1400" dirty="0"/>
              <a:t>“What is Digital Identity</a:t>
            </a:r>
            <a:r>
              <a:rPr lang="en-GB" sz="1400" dirty="0" smtClean="0"/>
              <a:t>”, </a:t>
            </a:r>
            <a:r>
              <a:rPr lang="en-GB" sz="1400" dirty="0"/>
              <a:t>2015. </a:t>
            </a:r>
            <a:r>
              <a:rPr lang="en-GB" sz="1400" dirty="0">
                <a:hlinkClick r:id="rId6"/>
              </a:rPr>
              <a:t>https://</a:t>
            </a:r>
            <a:r>
              <a:rPr lang="en-GB" sz="1400" dirty="0" smtClean="0">
                <a:hlinkClick r:id="rId6"/>
              </a:rPr>
              <a:t>www.youtube.com/watch?v=uJzuDcyR0WM</a:t>
            </a:r>
            <a:r>
              <a:rPr lang="en-GB" sz="1400" dirty="0" smtClean="0"/>
              <a:t> </a:t>
            </a:r>
          </a:p>
          <a:p>
            <a:pPr marL="285750" indent="-285750">
              <a:buFont typeface="Arial" panose="020B0604020202020204" pitchFamily="34" charset="0"/>
              <a:buChar char="•"/>
            </a:pPr>
            <a:r>
              <a:rPr lang="en-GB" sz="1400" dirty="0" err="1" smtClean="0"/>
              <a:t>Proffitt</a:t>
            </a:r>
            <a:r>
              <a:rPr lang="en-GB" sz="1400" dirty="0"/>
              <a:t>, Ellie. 2017. “How to engage young people when teaching online safety”. Last retrieved 23.12.2019. </a:t>
            </a:r>
            <a:r>
              <a:rPr lang="en-GB" sz="1400" dirty="0">
                <a:hlinkClick r:id="rId7"/>
              </a:rPr>
              <a:t>https://www.saferinternet.org.uk/blog/how-engage-young-people-when-teaching-online-safety</a:t>
            </a:r>
            <a:r>
              <a:rPr lang="en-GB" sz="1400" dirty="0"/>
              <a:t> </a:t>
            </a:r>
            <a:endParaRPr lang="en-GB" sz="1400" dirty="0" smtClean="0"/>
          </a:p>
        </p:txBody>
      </p:sp>
    </p:spTree>
    <p:extLst>
      <p:ext uri="{BB962C8B-B14F-4D97-AF65-F5344CB8AC3E}">
        <p14:creationId xmlns:p14="http://schemas.microsoft.com/office/powerpoint/2010/main" val="368543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End of Module</a:t>
            </a:r>
            <a:endParaRPr lang="en-US" b="1" dirty="0"/>
          </a:p>
        </p:txBody>
      </p:sp>
    </p:spTree>
    <p:extLst>
      <p:ext uri="{BB962C8B-B14F-4D97-AF65-F5344CB8AC3E}">
        <p14:creationId xmlns:p14="http://schemas.microsoft.com/office/powerpoint/2010/main" val="365307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2"/>
          </p:nvPr>
        </p:nvSpPr>
        <p:spPr/>
        <p:txBody>
          <a:bodyPr/>
          <a:lstStyle/>
          <a:p>
            <a:pPr marL="0" indent="0">
              <a:buNone/>
            </a:pPr>
            <a:r>
              <a:rPr lang="en-US" dirty="0" smtClean="0"/>
              <a:t>By </a:t>
            </a:r>
            <a:r>
              <a:rPr lang="en-US" dirty="0"/>
              <a:t>the end of this unit you should be able </a:t>
            </a:r>
            <a:r>
              <a:rPr lang="en-US" dirty="0" smtClean="0"/>
              <a:t>to:</a:t>
            </a:r>
            <a:endParaRPr lang="en-US" dirty="0"/>
          </a:p>
          <a:p>
            <a:pPr marL="342900" indent="-342900">
              <a:buFont typeface="Arial" panose="020B0604020202020204" pitchFamily="34" charset="0"/>
              <a:buChar char="•"/>
            </a:pPr>
            <a:r>
              <a:rPr lang="en-US" dirty="0" smtClean="0"/>
              <a:t>Engage young people to stay safe on Internet</a:t>
            </a:r>
          </a:p>
          <a:p>
            <a:pPr marL="342900" indent="-342900">
              <a:buFont typeface="Arial" panose="020B0604020202020204" pitchFamily="34" charset="0"/>
              <a:buChar char="•"/>
            </a:pPr>
            <a:r>
              <a:rPr lang="en-US" dirty="0" smtClean="0"/>
              <a:t>Contribute on creating a safe online environment</a:t>
            </a:r>
          </a:p>
          <a:p>
            <a:pPr marL="342900" indent="-342900">
              <a:buFont typeface="Arial" panose="020B0604020202020204" pitchFamily="34" charset="0"/>
              <a:buChar char="•"/>
            </a:pPr>
            <a:r>
              <a:rPr lang="en-US" dirty="0" smtClean="0"/>
              <a:t>Learn how to develop a digital identity</a:t>
            </a:r>
          </a:p>
          <a:p>
            <a:pPr marL="0" indent="0">
              <a:buNone/>
            </a:pPr>
            <a:endParaRPr lang="en-US" sz="2400" dirty="0"/>
          </a:p>
        </p:txBody>
      </p:sp>
      <p:sp>
        <p:nvSpPr>
          <p:cNvPr id="4" name="Title 1"/>
          <p:cNvSpPr txBox="1">
            <a:spLocks/>
          </p:cNvSpPr>
          <p:nvPr/>
        </p:nvSpPr>
        <p:spPr>
          <a:xfrm>
            <a:off x="914400" y="1375357"/>
            <a:ext cx="10515600" cy="6169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b="1" dirty="0" smtClean="0"/>
              <a:t>Objectives</a:t>
            </a:r>
            <a:endParaRPr lang="en-US" b="1" dirty="0"/>
          </a:p>
        </p:txBody>
      </p:sp>
    </p:spTree>
    <p:extLst>
      <p:ext uri="{BB962C8B-B14F-4D97-AF65-F5344CB8AC3E}">
        <p14:creationId xmlns:p14="http://schemas.microsoft.com/office/powerpoint/2010/main" val="10364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Before we start</a:t>
            </a:r>
            <a:r>
              <a:rPr lang="en-US" b="1" dirty="0" smtClean="0"/>
              <a:t>…</a:t>
            </a:r>
            <a:endParaRPr lang="en-US" b="1" dirty="0"/>
          </a:p>
        </p:txBody>
      </p:sp>
      <p:sp>
        <p:nvSpPr>
          <p:cNvPr id="3" name="Content Placeholder 2"/>
          <p:cNvSpPr>
            <a:spLocks noGrp="1"/>
          </p:cNvSpPr>
          <p:nvPr>
            <p:ph sz="quarter" idx="11"/>
          </p:nvPr>
        </p:nvSpPr>
        <p:spPr/>
        <p:txBody>
          <a:bodyPr/>
          <a:lstStyle/>
          <a:p>
            <a:pPr marL="0" indent="0">
              <a:buNone/>
            </a:pPr>
            <a:r>
              <a:rPr lang="en-GB" dirty="0" smtClean="0"/>
              <a:t>Here are some </a:t>
            </a:r>
            <a:r>
              <a:rPr lang="en-GB" b="1" dirty="0" smtClean="0"/>
              <a:t>tips </a:t>
            </a:r>
            <a:r>
              <a:rPr lang="en-GB" dirty="0" smtClean="0"/>
              <a:t>on how to effectively engage your audience:</a:t>
            </a:r>
          </a:p>
          <a:p>
            <a:pPr marL="0" indent="0">
              <a:buNone/>
            </a:pPr>
            <a:endParaRPr lang="en-GB" dirty="0" smtClean="0"/>
          </a:p>
          <a:p>
            <a:pPr marL="285750" indent="-285750">
              <a:buFont typeface="Arial" panose="020B0604020202020204" pitchFamily="34" charset="0"/>
              <a:buChar char="•"/>
            </a:pPr>
            <a:r>
              <a:rPr lang="en-GB" dirty="0" smtClean="0"/>
              <a:t>Understand the needs of your target group;</a:t>
            </a:r>
          </a:p>
          <a:p>
            <a:pPr marL="285750" indent="-285750">
              <a:buFont typeface="Arial" panose="020B0604020202020204" pitchFamily="34" charset="0"/>
              <a:buChar char="•"/>
            </a:pPr>
            <a:r>
              <a:rPr lang="en-GB" dirty="0" smtClean="0"/>
              <a:t>Adjust the content and the approach to your target audience;</a:t>
            </a:r>
          </a:p>
          <a:p>
            <a:pPr marL="285750" indent="-285750">
              <a:buFont typeface="Arial" panose="020B0604020202020204" pitchFamily="34" charset="0"/>
              <a:buChar char="•"/>
            </a:pPr>
            <a:r>
              <a:rPr lang="en-GB" dirty="0" smtClean="0"/>
              <a:t>Use language and references relevant to your audience.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422" y="1517153"/>
            <a:ext cx="3796833" cy="3834801"/>
          </a:xfrm>
          <a:prstGeom prst="rect">
            <a:avLst/>
          </a:prstGeom>
        </p:spPr>
      </p:pic>
      <p:sp>
        <p:nvSpPr>
          <p:cNvPr id="6" name="Title 1"/>
          <p:cNvSpPr txBox="1">
            <a:spLocks/>
          </p:cNvSpPr>
          <p:nvPr/>
        </p:nvSpPr>
        <p:spPr>
          <a:xfrm>
            <a:off x="838199" y="1208681"/>
            <a:ext cx="10515600" cy="6169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1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 Safety </a:t>
            </a:r>
            <a:r>
              <a:rPr lang="en-US" b="1" dirty="0" smtClean="0"/>
              <a:t>practiced</a:t>
            </a:r>
            <a:endParaRPr lang="en-US" b="1" dirty="0"/>
          </a:p>
        </p:txBody>
      </p:sp>
      <p:sp>
        <p:nvSpPr>
          <p:cNvPr id="3" name="Content Placeholder 2"/>
          <p:cNvSpPr>
            <a:spLocks noGrp="1"/>
          </p:cNvSpPr>
          <p:nvPr>
            <p:ph sz="quarter" idx="12"/>
          </p:nvPr>
        </p:nvSpPr>
        <p:spPr/>
        <p:txBody>
          <a:bodyPr/>
          <a:lstStyle/>
          <a:p>
            <a:pPr marL="0" indent="0">
              <a:buNone/>
            </a:pPr>
            <a:r>
              <a:rPr lang="en-GB" sz="2000" i="1" dirty="0" smtClean="0">
                <a:solidFill>
                  <a:schemeClr val="accent6"/>
                </a:solidFill>
              </a:rPr>
              <a:t>“Online safety is a balance between understanding online behaviour – knowing the differences between risk, danger and harm – and being empowered to mitigate such issues” </a:t>
            </a:r>
          </a:p>
          <a:p>
            <a:pPr marL="0" indent="0">
              <a:buNone/>
            </a:pPr>
            <a:r>
              <a:rPr lang="en-GB" sz="1400" dirty="0" smtClean="0"/>
              <a:t>(</a:t>
            </a:r>
            <a:r>
              <a:rPr lang="en-GB" sz="1400" dirty="0"/>
              <a:t>Dawn </a:t>
            </a:r>
            <a:r>
              <a:rPr lang="en-GB" sz="1400" dirty="0" err="1"/>
              <a:t>Jotham</a:t>
            </a:r>
            <a:r>
              <a:rPr lang="en-GB" sz="1400" dirty="0"/>
              <a:t>. “Sharing the responsibility of creating a safe online environment”: </a:t>
            </a:r>
            <a:r>
              <a:rPr lang="en-GB" sz="1400" dirty="0">
                <a:hlinkClick r:id="rId2"/>
              </a:rPr>
              <a:t>https://edtechnology.co.uk/Blog/sharing-the-responsibility-of-creating-a-safe-online-environment</a:t>
            </a:r>
            <a:r>
              <a:rPr lang="en-GB" sz="1400" dirty="0" smtClean="0">
                <a:hlinkClick r:id="rId2"/>
              </a:rPr>
              <a:t>/</a:t>
            </a:r>
            <a:r>
              <a:rPr lang="en-GB" sz="1400" dirty="0" smtClean="0"/>
              <a:t>).  </a:t>
            </a:r>
          </a:p>
          <a:p>
            <a:pPr marL="0" indent="0">
              <a:buNone/>
            </a:pPr>
            <a:r>
              <a:rPr lang="en-GB" sz="2000" b="1" dirty="0" smtClean="0"/>
              <a:t>Tips for staying safe online and contributing on creating a safe online environment:</a:t>
            </a:r>
          </a:p>
          <a:p>
            <a:pPr marL="285750" indent="-285750">
              <a:buFont typeface="Arial" panose="020B0604020202020204" pitchFamily="34" charset="0"/>
              <a:buChar char="•"/>
            </a:pPr>
            <a:r>
              <a:rPr lang="en-GB" sz="1800" dirty="0" smtClean="0"/>
              <a:t>Setting </a:t>
            </a:r>
            <a:r>
              <a:rPr lang="en-GB" sz="1800" dirty="0"/>
              <a:t>privacy settings and guarding personal </a:t>
            </a:r>
            <a:r>
              <a:rPr lang="en-GB" sz="1800" dirty="0" smtClean="0"/>
              <a:t>information;</a:t>
            </a:r>
            <a:endParaRPr lang="en-GB" sz="1800" dirty="0"/>
          </a:p>
          <a:p>
            <a:pPr marL="285750" indent="-285750">
              <a:buFont typeface="Arial" panose="020B0604020202020204" pitchFamily="34" charset="0"/>
              <a:buChar char="•"/>
            </a:pPr>
            <a:r>
              <a:rPr lang="en-GB" sz="1800" dirty="0" smtClean="0"/>
              <a:t>Creating and sharing effective </a:t>
            </a:r>
            <a:r>
              <a:rPr lang="en-GB" sz="1800" dirty="0"/>
              <a:t>communication channels </a:t>
            </a:r>
            <a:r>
              <a:rPr lang="en-GB" sz="1800" dirty="0" smtClean="0"/>
              <a:t>for young people to </a:t>
            </a:r>
            <a:r>
              <a:rPr lang="en-GB" sz="1800" dirty="0"/>
              <a:t>report any suspicious online </a:t>
            </a:r>
            <a:r>
              <a:rPr lang="en-GB" sz="1800" dirty="0" smtClean="0"/>
              <a:t>behaviour;</a:t>
            </a:r>
            <a:endParaRPr lang="en-GB" sz="1800" dirty="0"/>
          </a:p>
          <a:p>
            <a:pPr marL="285750" indent="-285750">
              <a:buFont typeface="Arial" panose="020B0604020202020204" pitchFamily="34" charset="0"/>
              <a:buChar char="•"/>
            </a:pPr>
            <a:r>
              <a:rPr lang="en-GB" sz="1800" dirty="0" smtClean="0"/>
              <a:t>Moderating the personal use of social media and online space when at work, school and/ or other social environments and happenings;</a:t>
            </a:r>
          </a:p>
          <a:p>
            <a:pPr marL="285750" indent="-285750">
              <a:buFont typeface="Arial" panose="020B0604020202020204" pitchFamily="34" charset="0"/>
              <a:buChar char="•"/>
            </a:pPr>
            <a:r>
              <a:rPr lang="en-GB" sz="1800" dirty="0" smtClean="0"/>
              <a:t>Turning off the geolocation when not necessary;</a:t>
            </a:r>
          </a:p>
          <a:p>
            <a:pPr marL="285750" indent="-285750">
              <a:buFont typeface="Arial" panose="020B0604020202020204" pitchFamily="34" charset="0"/>
              <a:buChar char="•"/>
            </a:pPr>
            <a:r>
              <a:rPr lang="en-GB" sz="1800" dirty="0" smtClean="0"/>
              <a:t>Using online space for educational purposes and</a:t>
            </a:r>
            <a:endParaRPr lang="en-GB" sz="1800" dirty="0"/>
          </a:p>
          <a:p>
            <a:pPr marL="285750" indent="-285750">
              <a:buFont typeface="Arial" panose="020B0604020202020204" pitchFamily="34" charset="0"/>
              <a:buChar char="•"/>
            </a:pPr>
            <a:r>
              <a:rPr lang="en-GB" sz="1800" dirty="0" smtClean="0"/>
              <a:t>Creating a positive attitude towards the use of social media- using social media for a good cause.</a:t>
            </a:r>
          </a:p>
          <a:p>
            <a:endParaRPr lang="en-GB" sz="1800" dirty="0"/>
          </a:p>
          <a:p>
            <a:pPr marL="0" indent="0">
              <a:buNone/>
            </a:pPr>
            <a:endParaRPr lang="en-GB" sz="2000" dirty="0">
              <a:hlinkClick r:id="rId3"/>
            </a:endParaRPr>
          </a:p>
          <a:p>
            <a:pPr marL="0" indent="0">
              <a:buNone/>
            </a:pPr>
            <a:endParaRPr lang="en-GB" sz="2000" dirty="0" smtClean="0">
              <a:hlinkClick r:id="rId3"/>
            </a:endParaRPr>
          </a:p>
          <a:p>
            <a:pPr marL="0" indent="0">
              <a:buNone/>
            </a:pPr>
            <a:endParaRPr lang="en-GB" sz="1400" dirty="0">
              <a:hlinkClick r:id="rId3"/>
            </a:endParaRPr>
          </a:p>
          <a:p>
            <a:pPr marL="0" indent="0">
              <a:buNone/>
            </a:pPr>
            <a:endParaRPr lang="en-GB" sz="1200" dirty="0" smtClean="0"/>
          </a:p>
        </p:txBody>
      </p:sp>
      <p:sp>
        <p:nvSpPr>
          <p:cNvPr id="5" name="Title 1"/>
          <p:cNvSpPr txBox="1">
            <a:spLocks/>
          </p:cNvSpPr>
          <p:nvPr/>
        </p:nvSpPr>
        <p:spPr>
          <a:xfrm>
            <a:off x="838199" y="1208681"/>
            <a:ext cx="10515600" cy="6169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58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6275" y="1654683"/>
            <a:ext cx="6962804" cy="3109804"/>
          </a:xfrm>
          <a:prstGeom prst="rect">
            <a:avLst/>
          </a:prstGeom>
          <a:noFill/>
          <a:ln>
            <a:solidFill>
              <a:srgbClr val="1D924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smtClean="0">
                <a:solidFill>
                  <a:schemeClr val="bg2">
                    <a:lumMod val="75000"/>
                    <a:lumOff val="25000"/>
                  </a:schemeClr>
                </a:solidFill>
              </a:rPr>
              <a:t>How to create a </a:t>
            </a:r>
            <a:r>
              <a:rPr lang="en-GB" sz="2800" b="1" dirty="0" smtClean="0">
                <a:solidFill>
                  <a:schemeClr val="bg2">
                    <a:lumMod val="75000"/>
                    <a:lumOff val="25000"/>
                  </a:schemeClr>
                </a:solidFill>
              </a:rPr>
              <a:t>safe online environment</a:t>
            </a:r>
            <a:r>
              <a:rPr lang="en-GB" sz="2800" dirty="0" smtClean="0">
                <a:solidFill>
                  <a:schemeClr val="bg2">
                    <a:lumMod val="75000"/>
                    <a:lumOff val="25000"/>
                  </a:schemeClr>
                </a:solidFill>
              </a:rPr>
              <a:t>…</a:t>
            </a:r>
            <a:endParaRPr lang="en-GB" sz="2800" dirty="0">
              <a:solidFill>
                <a:schemeClr val="bg2">
                  <a:lumMod val="75000"/>
                  <a:lumOff val="25000"/>
                </a:schemeClr>
              </a:solidFill>
            </a:endParaRPr>
          </a:p>
        </p:txBody>
      </p:sp>
      <p:sp>
        <p:nvSpPr>
          <p:cNvPr id="6" name="Right Arrow 5"/>
          <p:cNvSpPr/>
          <p:nvPr/>
        </p:nvSpPr>
        <p:spPr>
          <a:xfrm>
            <a:off x="9509860" y="2980985"/>
            <a:ext cx="940280" cy="457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24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28815011"/>
              </p:ext>
            </p:extLst>
          </p:nvPr>
        </p:nvGraphicFramePr>
        <p:xfrm>
          <a:off x="2136531" y="1369547"/>
          <a:ext cx="7215517" cy="433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088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1828190"/>
              </p:ext>
            </p:extLst>
          </p:nvPr>
        </p:nvGraphicFramePr>
        <p:xfrm>
          <a:off x="2950430" y="1181289"/>
          <a:ext cx="5869796" cy="397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p:cNvCxnSpPr/>
          <p:nvPr/>
        </p:nvCxnSpPr>
        <p:spPr>
          <a:xfrm>
            <a:off x="6458985" y="3323032"/>
            <a:ext cx="362309" cy="138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466283" y="2641544"/>
            <a:ext cx="301924" cy="1466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24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3465288"/>
              </p:ext>
            </p:extLst>
          </p:nvPr>
        </p:nvGraphicFramePr>
        <p:xfrm>
          <a:off x="1854064" y="986118"/>
          <a:ext cx="8311912" cy="552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6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06441064"/>
              </p:ext>
            </p:extLst>
          </p:nvPr>
        </p:nvGraphicFramePr>
        <p:xfrm>
          <a:off x="1882221" y="6023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44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7977</TotalTime>
  <Words>1007</Words>
  <Application>Microsoft Office PowerPoint</Application>
  <PresentationFormat>Widescreen</PresentationFormat>
  <Paragraphs>116</Paragraphs>
  <Slides>19</Slides>
  <Notes>4</Notes>
  <HiddenSlides>0</HiddenSlides>
  <MMClips>2</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Arial</vt:lpstr>
      <vt:lpstr>Arial </vt:lpstr>
      <vt:lpstr>Calibri</vt:lpstr>
      <vt:lpstr>Calibri Light</vt:lpstr>
      <vt:lpstr>Open Sans</vt:lpstr>
      <vt:lpstr>Roboto Slab</vt:lpstr>
      <vt:lpstr>CARDET Course template</vt:lpstr>
      <vt:lpstr>1_Custom Design</vt:lpstr>
      <vt:lpstr>2_Custom Design</vt:lpstr>
      <vt:lpstr>Custom Design</vt:lpstr>
      <vt:lpstr>3_Custom Design</vt:lpstr>
      <vt:lpstr>4_Custom Design</vt:lpstr>
      <vt:lpstr>5_Custom Design</vt:lpstr>
      <vt:lpstr>Media Literacy</vt:lpstr>
      <vt:lpstr>Objectives</vt:lpstr>
      <vt:lpstr>Before we start…</vt:lpstr>
      <vt:lpstr>Internet Safety practiced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Digital Identity?</vt:lpstr>
      <vt:lpstr>Activity 1</vt:lpstr>
      <vt:lpstr>Activity 2</vt:lpstr>
      <vt:lpstr>Activity 3</vt:lpstr>
      <vt:lpstr>Did you know? 2019</vt:lpstr>
      <vt:lpstr>Evaluation</vt:lpstr>
      <vt:lpstr>References</vt:lpstr>
      <vt:lpstr>End of Module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Eleni Nicolaou</cp:lastModifiedBy>
  <cp:revision>189</cp:revision>
  <dcterms:created xsi:type="dcterms:W3CDTF">2019-11-27T07:34:47Z</dcterms:created>
  <dcterms:modified xsi:type="dcterms:W3CDTF">2020-08-13T09:26:20Z</dcterms:modified>
</cp:coreProperties>
</file>