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notesMasterIdLst>
    <p:notesMasterId r:id="rId25"/>
  </p:notesMasterIdLst>
  <p:sldIdLst>
    <p:sldId id="256" r:id="rId8"/>
    <p:sldId id="276" r:id="rId9"/>
    <p:sldId id="267" r:id="rId10"/>
    <p:sldId id="273" r:id="rId11"/>
    <p:sldId id="266" r:id="rId12"/>
    <p:sldId id="279" r:id="rId13"/>
    <p:sldId id="274" r:id="rId14"/>
    <p:sldId id="282" r:id="rId15"/>
    <p:sldId id="278" r:id="rId16"/>
    <p:sldId id="281" r:id="rId17"/>
    <p:sldId id="275" r:id="rId18"/>
    <p:sldId id="277" r:id="rId19"/>
    <p:sldId id="271" r:id="rId20"/>
    <p:sldId id="272" r:id="rId21"/>
    <p:sldId id="283" r:id="rId22"/>
    <p:sldId id="284" r:id="rId23"/>
    <p:sldId id="265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805"/>
    <a:srgbClr val="FEC80A"/>
    <a:srgbClr val="1D9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88451" autoAdjust="0"/>
  </p:normalViewPr>
  <p:slideViewPr>
    <p:cSldViewPr snapToGrid="0">
      <p:cViewPr varScale="1">
        <p:scale>
          <a:sx n="47" d="100"/>
          <a:sy n="47" d="100"/>
        </p:scale>
        <p:origin x="6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6B81D-C73F-423D-9CC3-E7A7512EDF2B}" type="doc">
      <dgm:prSet loTypeId="urn:microsoft.com/office/officeart/2005/8/layout/matrix1" loCatId="matrix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41440C8-E14A-4BD6-9E50-09632E36C720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Arial" panose="020B0604020202020204" pitchFamily="34" charset="0"/>
            </a:rPr>
            <a:t>Dimensions of Citizenship</a:t>
          </a:r>
          <a:endParaRPr lang="en-US" sz="2000" b="1" dirty="0">
            <a:latin typeface="+mn-lt"/>
            <a:cs typeface="Arial" panose="020B0604020202020204" pitchFamily="34" charset="0"/>
          </a:endParaRPr>
        </a:p>
      </dgm:t>
    </dgm:pt>
    <dgm:pt modelId="{FBF45F4F-62A6-4FA1-B57D-060B527904BD}" type="parTrans" cxnId="{3AEAD733-8514-4046-B824-E062216D55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404AD-321D-46A8-AB77-FE3130AAD12D}" type="sibTrans" cxnId="{3AEAD733-8514-4046-B824-E062216D55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FC986-7275-452F-A086-A94693A9EB00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Arial" panose="020B0604020202020204" pitchFamily="34" charset="0"/>
            </a:rPr>
            <a:t>Political dimension: </a:t>
          </a:r>
        </a:p>
        <a:p>
          <a:r>
            <a:rPr lang="en-US" sz="2000" dirty="0" smtClean="0">
              <a:latin typeface="+mn-lt"/>
              <a:cs typeface="Arial" panose="020B0604020202020204" pitchFamily="34" charset="0"/>
            </a:rPr>
            <a:t>Political rights and responsibilities</a:t>
          </a: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B4C41522-C385-4D16-A6BA-07BF48D37431}" type="parTrans" cxnId="{0332EE66-DFA8-43BD-A22F-593F4EF2B1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609D7-C09F-481D-BFDF-DAC3C58EA291}" type="sibTrans" cxnId="{0332EE66-DFA8-43BD-A22F-593F4EF2B1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4492E-4556-4186-82F4-514E19B6C90C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Arial" panose="020B0604020202020204" pitchFamily="34" charset="0"/>
            </a:rPr>
            <a:t>Social dimension: </a:t>
          </a:r>
        </a:p>
        <a:p>
          <a:r>
            <a:rPr lang="en-US" sz="2000" dirty="0" err="1" smtClean="0">
              <a:latin typeface="+mn-lt"/>
              <a:cs typeface="Arial" panose="020B0604020202020204" pitchFamily="34" charset="0"/>
            </a:rPr>
            <a:t>Behaviour</a:t>
          </a:r>
          <a:r>
            <a:rPr lang="en-US" sz="2000" dirty="0" smtClean="0">
              <a:latin typeface="+mn-lt"/>
              <a:cs typeface="Arial" panose="020B0604020202020204" pitchFamily="34" charset="0"/>
            </a:rPr>
            <a:t> between individuals in a society</a:t>
          </a: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3D5E9E2B-33A2-44B7-8726-5D07A2B50E06}" type="parTrans" cxnId="{0D3F73F7-189B-44D5-8D88-80B49B6218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75F64-A7AC-4E5F-ACC4-79DD2A778982}" type="sibTrans" cxnId="{0D3F73F7-189B-44D5-8D88-80B49B62186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8FFE-896B-4FE6-B8B6-4551CD5B0C77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Arial" panose="020B0604020202020204" pitchFamily="34" charset="0"/>
            </a:rPr>
            <a:t>Cultural dimension:</a:t>
          </a:r>
        </a:p>
        <a:p>
          <a:r>
            <a:rPr lang="en-US" sz="2000" dirty="0" smtClean="0">
              <a:latin typeface="+mn-lt"/>
              <a:cs typeface="Arial" panose="020B0604020202020204" pitchFamily="34" charset="0"/>
            </a:rPr>
            <a:t> Consciousness of a common cultural heritage</a:t>
          </a: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A5CB646D-4DE2-4304-9C9F-53606C8E543C}" type="parTrans" cxnId="{31EBE2BA-F3B1-48F6-8468-F9633AB740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A97EE-0CE1-488B-BDF3-A44C60322366}" type="sibTrans" cxnId="{31EBE2BA-F3B1-48F6-8468-F9633AB740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14879-DB07-4CB5-A728-1726BD833416}">
      <dgm:prSet phldrT="[Text]" custT="1"/>
      <dgm:spPr/>
      <dgm:t>
        <a:bodyPr/>
        <a:lstStyle/>
        <a:p>
          <a:r>
            <a:rPr lang="en-US" sz="2000" b="1" dirty="0" smtClean="0">
              <a:latin typeface="+mn-lt"/>
              <a:cs typeface="Arial" panose="020B0604020202020204" pitchFamily="34" charset="0"/>
            </a:rPr>
            <a:t>Economic dimension: </a:t>
          </a:r>
        </a:p>
        <a:p>
          <a:r>
            <a:rPr lang="en-US" sz="2000" dirty="0" smtClean="0">
              <a:latin typeface="+mn-lt"/>
              <a:cs typeface="Arial" panose="020B0604020202020204" pitchFamily="34" charset="0"/>
            </a:rPr>
            <a:t>The relationship between an individual and the </a:t>
          </a:r>
          <a:r>
            <a:rPr lang="en-US" sz="2000" dirty="0" err="1" smtClean="0">
              <a:latin typeface="+mn-lt"/>
              <a:cs typeface="Arial" panose="020B0604020202020204" pitchFamily="34" charset="0"/>
            </a:rPr>
            <a:t>labour</a:t>
          </a:r>
          <a:r>
            <a:rPr lang="en-US" sz="2000" dirty="0" smtClean="0">
              <a:latin typeface="+mn-lt"/>
              <a:cs typeface="Arial" panose="020B0604020202020204" pitchFamily="34" charset="0"/>
            </a:rPr>
            <a:t> and consumer market</a:t>
          </a:r>
          <a:endParaRPr lang="en-US" sz="2000" dirty="0">
            <a:latin typeface="+mn-lt"/>
            <a:cs typeface="Arial" panose="020B0604020202020204" pitchFamily="34" charset="0"/>
          </a:endParaRPr>
        </a:p>
      </dgm:t>
    </dgm:pt>
    <dgm:pt modelId="{BC25B504-B336-433A-B7CF-DD667125B630}" type="parTrans" cxnId="{92528010-8AE1-4837-8A9E-F86097659A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9C07E-93F2-4608-8B01-334E73A8ACAA}" type="sibTrans" cxnId="{92528010-8AE1-4837-8A9E-F86097659A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65723-C14F-4323-B251-9B77924A961E}" type="pres">
      <dgm:prSet presAssocID="{8A76B81D-C73F-423D-9CC3-E7A7512EDF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CA942-3D70-4D60-81A3-E6545636DDC4}" type="pres">
      <dgm:prSet presAssocID="{8A76B81D-C73F-423D-9CC3-E7A7512EDF2B}" presName="matrix" presStyleCnt="0"/>
      <dgm:spPr/>
    </dgm:pt>
    <dgm:pt modelId="{F3FCCA1C-07EA-4970-B272-0DDA4FB24532}" type="pres">
      <dgm:prSet presAssocID="{8A76B81D-C73F-423D-9CC3-E7A7512EDF2B}" presName="tile1" presStyleLbl="node1" presStyleIdx="0" presStyleCnt="4"/>
      <dgm:spPr/>
      <dgm:t>
        <a:bodyPr/>
        <a:lstStyle/>
        <a:p>
          <a:endParaRPr lang="en-US"/>
        </a:p>
      </dgm:t>
    </dgm:pt>
    <dgm:pt modelId="{1838B298-F639-45F3-B935-4A206C30B775}" type="pres">
      <dgm:prSet presAssocID="{8A76B81D-C73F-423D-9CC3-E7A7512EDF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6A473-4F42-4BD3-90FA-E4E2C7511A65}" type="pres">
      <dgm:prSet presAssocID="{8A76B81D-C73F-423D-9CC3-E7A7512EDF2B}" presName="tile2" presStyleLbl="node1" presStyleIdx="1" presStyleCnt="4"/>
      <dgm:spPr/>
      <dgm:t>
        <a:bodyPr/>
        <a:lstStyle/>
        <a:p>
          <a:endParaRPr lang="en-US"/>
        </a:p>
      </dgm:t>
    </dgm:pt>
    <dgm:pt modelId="{A01F51F0-826F-4044-B5A2-B071D1FB5BCD}" type="pres">
      <dgm:prSet presAssocID="{8A76B81D-C73F-423D-9CC3-E7A7512EDF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2D655-24AB-471C-B2C3-6468E7F95FB5}" type="pres">
      <dgm:prSet presAssocID="{8A76B81D-C73F-423D-9CC3-E7A7512EDF2B}" presName="tile3" presStyleLbl="node1" presStyleIdx="2" presStyleCnt="4"/>
      <dgm:spPr/>
      <dgm:t>
        <a:bodyPr/>
        <a:lstStyle/>
        <a:p>
          <a:endParaRPr lang="en-US"/>
        </a:p>
      </dgm:t>
    </dgm:pt>
    <dgm:pt modelId="{F7EB547F-05C4-4D8B-86FE-9CC896B0B642}" type="pres">
      <dgm:prSet presAssocID="{8A76B81D-C73F-423D-9CC3-E7A7512EDF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4F6D5-5888-48D4-9745-656FF35688E1}" type="pres">
      <dgm:prSet presAssocID="{8A76B81D-C73F-423D-9CC3-E7A7512EDF2B}" presName="tile4" presStyleLbl="node1" presStyleIdx="3" presStyleCnt="4"/>
      <dgm:spPr/>
      <dgm:t>
        <a:bodyPr/>
        <a:lstStyle/>
        <a:p>
          <a:endParaRPr lang="en-US"/>
        </a:p>
      </dgm:t>
    </dgm:pt>
    <dgm:pt modelId="{CED19A6F-1CC0-4F05-86DA-F9202C723E74}" type="pres">
      <dgm:prSet presAssocID="{8A76B81D-C73F-423D-9CC3-E7A7512EDF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3A15E-8080-42DC-9720-9E5A35F0A9A6}" type="pres">
      <dgm:prSet presAssocID="{8A76B81D-C73F-423D-9CC3-E7A7512EDF2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F6EA4-4B0D-4DB8-A89B-B947CD346A26}" type="presOf" srcId="{8574492E-4556-4186-82F4-514E19B6C90C}" destId="{A01F51F0-826F-4044-B5A2-B071D1FB5BCD}" srcOrd="1" destOrd="0" presId="urn:microsoft.com/office/officeart/2005/8/layout/matrix1"/>
    <dgm:cxn modelId="{C17F17B8-0DD3-49E0-968F-BFE5431F92D2}" type="presOf" srcId="{64414879-DB07-4CB5-A728-1726BD833416}" destId="{CED19A6F-1CC0-4F05-86DA-F9202C723E74}" srcOrd="1" destOrd="0" presId="urn:microsoft.com/office/officeart/2005/8/layout/matrix1"/>
    <dgm:cxn modelId="{3AEAD733-8514-4046-B824-E062216D5521}" srcId="{8A76B81D-C73F-423D-9CC3-E7A7512EDF2B}" destId="{041440C8-E14A-4BD6-9E50-09632E36C720}" srcOrd="0" destOrd="0" parTransId="{FBF45F4F-62A6-4FA1-B57D-060B527904BD}" sibTransId="{7B1404AD-321D-46A8-AB77-FE3130AAD12D}"/>
    <dgm:cxn modelId="{6B0303DA-F950-495B-8DCD-07929CA06683}" type="presOf" srcId="{064A8FFE-896B-4FE6-B8B6-4551CD5B0C77}" destId="{C9B2D655-24AB-471C-B2C3-6468E7F95FB5}" srcOrd="0" destOrd="0" presId="urn:microsoft.com/office/officeart/2005/8/layout/matrix1"/>
    <dgm:cxn modelId="{2057DF6D-D99A-47BC-A2FD-E35FDECE583C}" type="presOf" srcId="{041440C8-E14A-4BD6-9E50-09632E36C720}" destId="{85B3A15E-8080-42DC-9720-9E5A35F0A9A6}" srcOrd="0" destOrd="0" presId="urn:microsoft.com/office/officeart/2005/8/layout/matrix1"/>
    <dgm:cxn modelId="{0332EE66-DFA8-43BD-A22F-593F4EF2B1CF}" srcId="{041440C8-E14A-4BD6-9E50-09632E36C720}" destId="{FE1FC986-7275-452F-A086-A94693A9EB00}" srcOrd="0" destOrd="0" parTransId="{B4C41522-C385-4D16-A6BA-07BF48D37431}" sibTransId="{832609D7-C09F-481D-BFDF-DAC3C58EA291}"/>
    <dgm:cxn modelId="{9D9B82B9-345B-41EE-B000-CB278ABD08E2}" type="presOf" srcId="{8574492E-4556-4186-82F4-514E19B6C90C}" destId="{FAB6A473-4F42-4BD3-90FA-E4E2C7511A65}" srcOrd="0" destOrd="0" presId="urn:microsoft.com/office/officeart/2005/8/layout/matrix1"/>
    <dgm:cxn modelId="{0DC8217A-9303-4830-9E9B-02CFA60FBB01}" type="presOf" srcId="{064A8FFE-896B-4FE6-B8B6-4551CD5B0C77}" destId="{F7EB547F-05C4-4D8B-86FE-9CC896B0B642}" srcOrd="1" destOrd="0" presId="urn:microsoft.com/office/officeart/2005/8/layout/matrix1"/>
    <dgm:cxn modelId="{B5625E14-DB32-4CE7-AEE8-CBE80A58E82D}" type="presOf" srcId="{8A76B81D-C73F-423D-9CC3-E7A7512EDF2B}" destId="{07A65723-C14F-4323-B251-9B77924A961E}" srcOrd="0" destOrd="0" presId="urn:microsoft.com/office/officeart/2005/8/layout/matrix1"/>
    <dgm:cxn modelId="{31EBE2BA-F3B1-48F6-8468-F9633AB740D3}" srcId="{041440C8-E14A-4BD6-9E50-09632E36C720}" destId="{064A8FFE-896B-4FE6-B8B6-4551CD5B0C77}" srcOrd="2" destOrd="0" parTransId="{A5CB646D-4DE2-4304-9C9F-53606C8E543C}" sibTransId="{D8FA97EE-0CE1-488B-BDF3-A44C60322366}"/>
    <dgm:cxn modelId="{987E1CC2-BBE1-48B1-A2F1-547E68A6172E}" type="presOf" srcId="{FE1FC986-7275-452F-A086-A94693A9EB00}" destId="{F3FCCA1C-07EA-4970-B272-0DDA4FB24532}" srcOrd="0" destOrd="0" presId="urn:microsoft.com/office/officeart/2005/8/layout/matrix1"/>
    <dgm:cxn modelId="{E0694119-41A7-4F7C-BEC3-77A611A82FE7}" type="presOf" srcId="{64414879-DB07-4CB5-A728-1726BD833416}" destId="{D214F6D5-5888-48D4-9745-656FF35688E1}" srcOrd="0" destOrd="0" presId="urn:microsoft.com/office/officeart/2005/8/layout/matrix1"/>
    <dgm:cxn modelId="{0D3F73F7-189B-44D5-8D88-80B49B62186A}" srcId="{041440C8-E14A-4BD6-9E50-09632E36C720}" destId="{8574492E-4556-4186-82F4-514E19B6C90C}" srcOrd="1" destOrd="0" parTransId="{3D5E9E2B-33A2-44B7-8726-5D07A2B50E06}" sibTransId="{AA875F64-A7AC-4E5F-ACC4-79DD2A778982}"/>
    <dgm:cxn modelId="{92528010-8AE1-4837-8A9E-F86097659A96}" srcId="{041440C8-E14A-4BD6-9E50-09632E36C720}" destId="{64414879-DB07-4CB5-A728-1726BD833416}" srcOrd="3" destOrd="0" parTransId="{BC25B504-B336-433A-B7CF-DD667125B630}" sibTransId="{6DB9C07E-93F2-4608-8B01-334E73A8ACAA}"/>
    <dgm:cxn modelId="{F6C3411A-7F5D-4536-A80B-C0DB6B930915}" type="presOf" srcId="{FE1FC986-7275-452F-A086-A94693A9EB00}" destId="{1838B298-F639-45F3-B935-4A206C30B775}" srcOrd="1" destOrd="0" presId="urn:microsoft.com/office/officeart/2005/8/layout/matrix1"/>
    <dgm:cxn modelId="{D1553632-4B54-466E-9F43-B8583EFEECE4}" type="presParOf" srcId="{07A65723-C14F-4323-B251-9B77924A961E}" destId="{003CA942-3D70-4D60-81A3-E6545636DDC4}" srcOrd="0" destOrd="0" presId="urn:microsoft.com/office/officeart/2005/8/layout/matrix1"/>
    <dgm:cxn modelId="{9BB2C7D4-0175-4598-8F08-10A0A71D1898}" type="presParOf" srcId="{003CA942-3D70-4D60-81A3-E6545636DDC4}" destId="{F3FCCA1C-07EA-4970-B272-0DDA4FB24532}" srcOrd="0" destOrd="0" presId="urn:microsoft.com/office/officeart/2005/8/layout/matrix1"/>
    <dgm:cxn modelId="{3E3983D9-77B1-48F0-8AA2-A9D0CCF6703E}" type="presParOf" srcId="{003CA942-3D70-4D60-81A3-E6545636DDC4}" destId="{1838B298-F639-45F3-B935-4A206C30B775}" srcOrd="1" destOrd="0" presId="urn:microsoft.com/office/officeart/2005/8/layout/matrix1"/>
    <dgm:cxn modelId="{95915BB2-F9A8-4A53-83A4-96C96E5D4434}" type="presParOf" srcId="{003CA942-3D70-4D60-81A3-E6545636DDC4}" destId="{FAB6A473-4F42-4BD3-90FA-E4E2C7511A65}" srcOrd="2" destOrd="0" presId="urn:microsoft.com/office/officeart/2005/8/layout/matrix1"/>
    <dgm:cxn modelId="{50D9039D-B085-42CF-92C2-7F4FC416F357}" type="presParOf" srcId="{003CA942-3D70-4D60-81A3-E6545636DDC4}" destId="{A01F51F0-826F-4044-B5A2-B071D1FB5BCD}" srcOrd="3" destOrd="0" presId="urn:microsoft.com/office/officeart/2005/8/layout/matrix1"/>
    <dgm:cxn modelId="{6A329805-D9CC-4BF9-89C7-CEDACCDB317B}" type="presParOf" srcId="{003CA942-3D70-4D60-81A3-E6545636DDC4}" destId="{C9B2D655-24AB-471C-B2C3-6468E7F95FB5}" srcOrd="4" destOrd="0" presId="urn:microsoft.com/office/officeart/2005/8/layout/matrix1"/>
    <dgm:cxn modelId="{E62FCF55-D7CB-44AB-8E2A-2FFF336CDBB6}" type="presParOf" srcId="{003CA942-3D70-4D60-81A3-E6545636DDC4}" destId="{F7EB547F-05C4-4D8B-86FE-9CC896B0B642}" srcOrd="5" destOrd="0" presId="urn:microsoft.com/office/officeart/2005/8/layout/matrix1"/>
    <dgm:cxn modelId="{35318675-6321-4AC0-BE52-706FCBAFC27C}" type="presParOf" srcId="{003CA942-3D70-4D60-81A3-E6545636DDC4}" destId="{D214F6D5-5888-48D4-9745-656FF35688E1}" srcOrd="6" destOrd="0" presId="urn:microsoft.com/office/officeart/2005/8/layout/matrix1"/>
    <dgm:cxn modelId="{499F1595-6027-4F1E-B1AD-DFDBB1843114}" type="presParOf" srcId="{003CA942-3D70-4D60-81A3-E6545636DDC4}" destId="{CED19A6F-1CC0-4F05-86DA-F9202C723E74}" srcOrd="7" destOrd="0" presId="urn:microsoft.com/office/officeart/2005/8/layout/matrix1"/>
    <dgm:cxn modelId="{6DC28351-0CE4-47BB-B225-08A0ADE61BDE}" type="presParOf" srcId="{07A65723-C14F-4323-B251-9B77924A961E}" destId="{85B3A15E-8080-42DC-9720-9E5A35F0A9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6D86D-0F41-48D0-B6CB-37BD04C35C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01CA619-427A-4F58-8B26-D7866D9BD42C}">
      <dgm:prSet phldrT="[Text]" custT="1"/>
      <dgm:spPr/>
      <dgm:t>
        <a:bodyPr anchor="ctr" anchorCtr="0"/>
        <a:lstStyle/>
        <a:p>
          <a:pPr algn="l"/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Civic Literacy: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</a:rPr>
            <a:t>aims to prepare all students in order to have an active and effective participation as citizens. 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56C71177-C4AD-4B6C-8CC4-BA619D9224B0}" type="parTrans" cxnId="{8B4E4633-8B83-48A1-85E6-F9E83F3EE2E2}">
      <dgm:prSet/>
      <dgm:spPr/>
      <dgm:t>
        <a:bodyPr/>
        <a:lstStyle/>
        <a:p>
          <a:endParaRPr lang="en-US"/>
        </a:p>
      </dgm:t>
    </dgm:pt>
    <dgm:pt modelId="{D82B223F-ADD5-4BB7-A14A-7437DB420046}" type="sibTrans" cxnId="{8B4E4633-8B83-48A1-85E6-F9E83F3EE2E2}">
      <dgm:prSet/>
      <dgm:spPr/>
      <dgm:t>
        <a:bodyPr/>
        <a:lstStyle/>
        <a:p>
          <a:endParaRPr lang="en-US"/>
        </a:p>
      </dgm:t>
    </dgm:pt>
    <dgm:pt modelId="{9050315F-4586-4810-BFD6-2D2241B734F9}">
      <dgm:prSet phldrT="[Text]" custT="1"/>
      <dgm:spPr/>
      <dgm:t>
        <a:bodyPr anchor="ctr" anchorCtr="0"/>
        <a:lstStyle/>
        <a:p>
          <a:pPr algn="l"/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Global Citizenship: </a:t>
          </a:r>
          <a:r>
            <a:rPr lang="en-US" sz="1800" b="0" dirty="0" smtClean="0">
              <a:solidFill>
                <a:schemeClr val="bg2">
                  <a:lumMod val="75000"/>
                  <a:lumOff val="25000"/>
                </a:schemeClr>
              </a:solidFill>
            </a:rPr>
            <a:t>aims to expand and enrich the concept of citizenship in order to encompass global challenges and opportunities.</a:t>
          </a:r>
          <a:endParaRPr lang="en-US" sz="1800" b="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88E4A3C7-27A7-4AE3-9B68-46FBBC4B8759}" type="parTrans" cxnId="{22BD77C1-864D-4E1B-9AA9-B023BBDA6BC2}">
      <dgm:prSet/>
      <dgm:spPr/>
      <dgm:t>
        <a:bodyPr/>
        <a:lstStyle/>
        <a:p>
          <a:endParaRPr lang="en-US"/>
        </a:p>
      </dgm:t>
    </dgm:pt>
    <dgm:pt modelId="{F3A4F97E-D9CB-43F3-BCE7-9084BF315381}" type="sibTrans" cxnId="{22BD77C1-864D-4E1B-9AA9-B023BBDA6BC2}">
      <dgm:prSet/>
      <dgm:spPr/>
      <dgm:t>
        <a:bodyPr/>
        <a:lstStyle/>
        <a:p>
          <a:endParaRPr lang="en-US"/>
        </a:p>
      </dgm:t>
    </dgm:pt>
    <dgm:pt modelId="{3F71D6AB-5339-4C23-AF06-DF356C2DE4E8}">
      <dgm:prSet phldrT="[Text]" custT="1"/>
      <dgm:spPr/>
      <dgm:t>
        <a:bodyPr anchor="ctr" anchorCtr="0"/>
        <a:lstStyle/>
        <a:p>
          <a:pPr algn="l"/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</a:rPr>
            <a:t>Digital Citizenship: </a:t>
          </a:r>
          <a:r>
            <a:rPr lang="en-US" sz="1800" b="0" dirty="0" smtClean="0">
              <a:solidFill>
                <a:schemeClr val="bg2">
                  <a:lumMod val="75000"/>
                  <a:lumOff val="25000"/>
                </a:schemeClr>
              </a:solidFill>
            </a:rPr>
            <a:t>regards to the competence of exploiting the digital world while maintaining online safety at the same time.</a:t>
          </a:r>
          <a:endParaRPr lang="en-US" sz="1800" b="0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CC009092-77BC-4F65-9098-9FEB4220007C}" type="parTrans" cxnId="{ABF7122B-8382-4E8E-8E91-CE2470B26B27}">
      <dgm:prSet/>
      <dgm:spPr/>
      <dgm:t>
        <a:bodyPr/>
        <a:lstStyle/>
        <a:p>
          <a:endParaRPr lang="en-US"/>
        </a:p>
      </dgm:t>
    </dgm:pt>
    <dgm:pt modelId="{FF88AE5A-16F2-48A4-BB4D-0BD808B9D34B}" type="sibTrans" cxnId="{ABF7122B-8382-4E8E-8E91-CE2470B26B27}">
      <dgm:prSet/>
      <dgm:spPr/>
      <dgm:t>
        <a:bodyPr/>
        <a:lstStyle/>
        <a:p>
          <a:endParaRPr lang="en-US"/>
        </a:p>
      </dgm:t>
    </dgm:pt>
    <dgm:pt modelId="{919E1EC0-D2B9-4302-A619-7D1CEBDC23C0}" type="pres">
      <dgm:prSet presAssocID="{8C26D86D-0F41-48D0-B6CB-37BD04C35C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BDCCBBC-1DF2-4621-BF37-6AE8593079BD}" type="pres">
      <dgm:prSet presAssocID="{8C26D86D-0F41-48D0-B6CB-37BD04C35C8A}" presName="Name1" presStyleCnt="0"/>
      <dgm:spPr/>
    </dgm:pt>
    <dgm:pt modelId="{B0A1417B-7A62-448B-92B0-8BE4140C6DE7}" type="pres">
      <dgm:prSet presAssocID="{8C26D86D-0F41-48D0-B6CB-37BD04C35C8A}" presName="cycle" presStyleCnt="0"/>
      <dgm:spPr/>
    </dgm:pt>
    <dgm:pt modelId="{3E54C4EC-9C69-475E-AA7F-5EB816E3C19B}" type="pres">
      <dgm:prSet presAssocID="{8C26D86D-0F41-48D0-B6CB-37BD04C35C8A}" presName="srcNode" presStyleLbl="node1" presStyleIdx="0" presStyleCnt="3"/>
      <dgm:spPr/>
    </dgm:pt>
    <dgm:pt modelId="{AA519919-B5CD-4755-856B-0A04C72EA834}" type="pres">
      <dgm:prSet presAssocID="{8C26D86D-0F41-48D0-B6CB-37BD04C35C8A}" presName="conn" presStyleLbl="parChTrans1D2" presStyleIdx="0" presStyleCnt="1"/>
      <dgm:spPr/>
      <dgm:t>
        <a:bodyPr/>
        <a:lstStyle/>
        <a:p>
          <a:endParaRPr lang="en-US"/>
        </a:p>
      </dgm:t>
    </dgm:pt>
    <dgm:pt modelId="{4993A05C-67E9-486F-9840-DE78097AA5F3}" type="pres">
      <dgm:prSet presAssocID="{8C26D86D-0F41-48D0-B6CB-37BD04C35C8A}" presName="extraNode" presStyleLbl="node1" presStyleIdx="0" presStyleCnt="3"/>
      <dgm:spPr/>
    </dgm:pt>
    <dgm:pt modelId="{69A4E5DB-A123-44D3-A636-00905EDB9E4B}" type="pres">
      <dgm:prSet presAssocID="{8C26D86D-0F41-48D0-B6CB-37BD04C35C8A}" presName="dstNode" presStyleLbl="node1" presStyleIdx="0" presStyleCnt="3"/>
      <dgm:spPr/>
    </dgm:pt>
    <dgm:pt modelId="{954F0C36-A1B9-4C9F-8B46-5BC9F04B1557}" type="pres">
      <dgm:prSet presAssocID="{A01CA619-427A-4F58-8B26-D7866D9BD42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7AA6-EC0F-42CA-BD0C-C200B86982E7}" type="pres">
      <dgm:prSet presAssocID="{A01CA619-427A-4F58-8B26-D7866D9BD42C}" presName="accent_1" presStyleCnt="0"/>
      <dgm:spPr/>
    </dgm:pt>
    <dgm:pt modelId="{72A59E8A-257B-4A32-B796-A6839FF90C5A}" type="pres">
      <dgm:prSet presAssocID="{A01CA619-427A-4F58-8B26-D7866D9BD42C}" presName="accentRepeatNode" presStyleLbl="solidFgAcc1" presStyleIdx="0" presStyleCnt="3"/>
      <dgm:spPr/>
    </dgm:pt>
    <dgm:pt modelId="{2063C02D-EEF2-44AC-B274-4FDE4CA9B1F6}" type="pres">
      <dgm:prSet presAssocID="{9050315F-4586-4810-BFD6-2D2241B734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94779-D862-49D5-9F24-DE851B70BF2A}" type="pres">
      <dgm:prSet presAssocID="{9050315F-4586-4810-BFD6-2D2241B734F9}" presName="accent_2" presStyleCnt="0"/>
      <dgm:spPr/>
    </dgm:pt>
    <dgm:pt modelId="{191F014D-8C1F-4EF9-9225-E56587E9D0E2}" type="pres">
      <dgm:prSet presAssocID="{9050315F-4586-4810-BFD6-2D2241B734F9}" presName="accentRepeatNode" presStyleLbl="solidFgAcc1" presStyleIdx="1" presStyleCnt="3"/>
      <dgm:spPr/>
    </dgm:pt>
    <dgm:pt modelId="{1FA383B8-2BD1-4960-8011-A4A51C0A43A1}" type="pres">
      <dgm:prSet presAssocID="{3F71D6AB-5339-4C23-AF06-DF356C2DE4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2568A-92ED-46E9-B954-88D3A3AD66A5}" type="pres">
      <dgm:prSet presAssocID="{3F71D6AB-5339-4C23-AF06-DF356C2DE4E8}" presName="accent_3" presStyleCnt="0"/>
      <dgm:spPr/>
    </dgm:pt>
    <dgm:pt modelId="{8F714ED7-76CC-4C71-A4C6-3E081CA623AF}" type="pres">
      <dgm:prSet presAssocID="{3F71D6AB-5339-4C23-AF06-DF356C2DE4E8}" presName="accentRepeatNode" presStyleLbl="solidFgAcc1" presStyleIdx="2" presStyleCnt="3"/>
      <dgm:spPr/>
    </dgm:pt>
  </dgm:ptLst>
  <dgm:cxnLst>
    <dgm:cxn modelId="{BF6A3305-9300-432E-8203-F3C3E9500063}" type="presOf" srcId="{D82B223F-ADD5-4BB7-A14A-7437DB420046}" destId="{AA519919-B5CD-4755-856B-0A04C72EA834}" srcOrd="0" destOrd="0" presId="urn:microsoft.com/office/officeart/2008/layout/VerticalCurvedList"/>
    <dgm:cxn modelId="{22BD77C1-864D-4E1B-9AA9-B023BBDA6BC2}" srcId="{8C26D86D-0F41-48D0-B6CB-37BD04C35C8A}" destId="{9050315F-4586-4810-BFD6-2D2241B734F9}" srcOrd="1" destOrd="0" parTransId="{88E4A3C7-27A7-4AE3-9B68-46FBBC4B8759}" sibTransId="{F3A4F97E-D9CB-43F3-BCE7-9084BF315381}"/>
    <dgm:cxn modelId="{F7753D07-5446-4B05-8010-4BBE61053A9F}" type="presOf" srcId="{3F71D6AB-5339-4C23-AF06-DF356C2DE4E8}" destId="{1FA383B8-2BD1-4960-8011-A4A51C0A43A1}" srcOrd="0" destOrd="0" presId="urn:microsoft.com/office/officeart/2008/layout/VerticalCurvedList"/>
    <dgm:cxn modelId="{E276F373-DB72-4FFC-A893-55668DA735B2}" type="presOf" srcId="{A01CA619-427A-4F58-8B26-D7866D9BD42C}" destId="{954F0C36-A1B9-4C9F-8B46-5BC9F04B1557}" srcOrd="0" destOrd="0" presId="urn:microsoft.com/office/officeart/2008/layout/VerticalCurvedList"/>
    <dgm:cxn modelId="{ABF7122B-8382-4E8E-8E91-CE2470B26B27}" srcId="{8C26D86D-0F41-48D0-B6CB-37BD04C35C8A}" destId="{3F71D6AB-5339-4C23-AF06-DF356C2DE4E8}" srcOrd="2" destOrd="0" parTransId="{CC009092-77BC-4F65-9098-9FEB4220007C}" sibTransId="{FF88AE5A-16F2-48A4-BB4D-0BD808B9D34B}"/>
    <dgm:cxn modelId="{8B4E4633-8B83-48A1-85E6-F9E83F3EE2E2}" srcId="{8C26D86D-0F41-48D0-B6CB-37BD04C35C8A}" destId="{A01CA619-427A-4F58-8B26-D7866D9BD42C}" srcOrd="0" destOrd="0" parTransId="{56C71177-C4AD-4B6C-8CC4-BA619D9224B0}" sibTransId="{D82B223F-ADD5-4BB7-A14A-7437DB420046}"/>
    <dgm:cxn modelId="{8605C4D9-336D-4953-B500-A11C5B68821B}" type="presOf" srcId="{9050315F-4586-4810-BFD6-2D2241B734F9}" destId="{2063C02D-EEF2-44AC-B274-4FDE4CA9B1F6}" srcOrd="0" destOrd="0" presId="urn:microsoft.com/office/officeart/2008/layout/VerticalCurvedList"/>
    <dgm:cxn modelId="{64F01156-CD6D-499E-AAB6-888E634C4792}" type="presOf" srcId="{8C26D86D-0F41-48D0-B6CB-37BD04C35C8A}" destId="{919E1EC0-D2B9-4302-A619-7D1CEBDC23C0}" srcOrd="0" destOrd="0" presId="urn:microsoft.com/office/officeart/2008/layout/VerticalCurvedList"/>
    <dgm:cxn modelId="{BEC53B3C-4315-4B5D-A38D-34430D7D4D56}" type="presParOf" srcId="{919E1EC0-D2B9-4302-A619-7D1CEBDC23C0}" destId="{CBDCCBBC-1DF2-4621-BF37-6AE8593079BD}" srcOrd="0" destOrd="0" presId="urn:microsoft.com/office/officeart/2008/layout/VerticalCurvedList"/>
    <dgm:cxn modelId="{379AACDC-CCD2-4E52-8B5F-857601C8D063}" type="presParOf" srcId="{CBDCCBBC-1DF2-4621-BF37-6AE8593079BD}" destId="{B0A1417B-7A62-448B-92B0-8BE4140C6DE7}" srcOrd="0" destOrd="0" presId="urn:microsoft.com/office/officeart/2008/layout/VerticalCurvedList"/>
    <dgm:cxn modelId="{96A8291E-ADDF-436D-B15B-284F237E745E}" type="presParOf" srcId="{B0A1417B-7A62-448B-92B0-8BE4140C6DE7}" destId="{3E54C4EC-9C69-475E-AA7F-5EB816E3C19B}" srcOrd="0" destOrd="0" presId="urn:microsoft.com/office/officeart/2008/layout/VerticalCurvedList"/>
    <dgm:cxn modelId="{4FE27DDB-8695-4D7D-982B-FEB9D472BF8F}" type="presParOf" srcId="{B0A1417B-7A62-448B-92B0-8BE4140C6DE7}" destId="{AA519919-B5CD-4755-856B-0A04C72EA834}" srcOrd="1" destOrd="0" presId="urn:microsoft.com/office/officeart/2008/layout/VerticalCurvedList"/>
    <dgm:cxn modelId="{A1792244-536C-4761-A43B-B14A79F26674}" type="presParOf" srcId="{B0A1417B-7A62-448B-92B0-8BE4140C6DE7}" destId="{4993A05C-67E9-486F-9840-DE78097AA5F3}" srcOrd="2" destOrd="0" presId="urn:microsoft.com/office/officeart/2008/layout/VerticalCurvedList"/>
    <dgm:cxn modelId="{DD43E005-C0C6-4765-993A-1396CDB16943}" type="presParOf" srcId="{B0A1417B-7A62-448B-92B0-8BE4140C6DE7}" destId="{69A4E5DB-A123-44D3-A636-00905EDB9E4B}" srcOrd="3" destOrd="0" presId="urn:microsoft.com/office/officeart/2008/layout/VerticalCurvedList"/>
    <dgm:cxn modelId="{129A5135-BA25-4875-8F92-41C5112007F5}" type="presParOf" srcId="{CBDCCBBC-1DF2-4621-BF37-6AE8593079BD}" destId="{954F0C36-A1B9-4C9F-8B46-5BC9F04B1557}" srcOrd="1" destOrd="0" presId="urn:microsoft.com/office/officeart/2008/layout/VerticalCurvedList"/>
    <dgm:cxn modelId="{2235E429-323C-4F21-836D-0BF5D5DEFA6B}" type="presParOf" srcId="{CBDCCBBC-1DF2-4621-BF37-6AE8593079BD}" destId="{E8CF7AA6-EC0F-42CA-BD0C-C200B86982E7}" srcOrd="2" destOrd="0" presId="urn:microsoft.com/office/officeart/2008/layout/VerticalCurvedList"/>
    <dgm:cxn modelId="{FA38B0D0-D7B0-4E37-9A5E-AD91C9B7F176}" type="presParOf" srcId="{E8CF7AA6-EC0F-42CA-BD0C-C200B86982E7}" destId="{72A59E8A-257B-4A32-B796-A6839FF90C5A}" srcOrd="0" destOrd="0" presId="urn:microsoft.com/office/officeart/2008/layout/VerticalCurvedList"/>
    <dgm:cxn modelId="{F8BA44B7-752F-48B6-A56D-A956652F3354}" type="presParOf" srcId="{CBDCCBBC-1DF2-4621-BF37-6AE8593079BD}" destId="{2063C02D-EEF2-44AC-B274-4FDE4CA9B1F6}" srcOrd="3" destOrd="0" presId="urn:microsoft.com/office/officeart/2008/layout/VerticalCurvedList"/>
    <dgm:cxn modelId="{D2391F44-8B7C-4525-ABA5-408CAF453536}" type="presParOf" srcId="{CBDCCBBC-1DF2-4621-BF37-6AE8593079BD}" destId="{9D494779-D862-49D5-9F24-DE851B70BF2A}" srcOrd="4" destOrd="0" presId="urn:microsoft.com/office/officeart/2008/layout/VerticalCurvedList"/>
    <dgm:cxn modelId="{0F34C1E1-C90B-482A-9A14-3D5AF84BC8DD}" type="presParOf" srcId="{9D494779-D862-49D5-9F24-DE851B70BF2A}" destId="{191F014D-8C1F-4EF9-9225-E56587E9D0E2}" srcOrd="0" destOrd="0" presId="urn:microsoft.com/office/officeart/2008/layout/VerticalCurvedList"/>
    <dgm:cxn modelId="{2FA25E60-CAAF-4CDC-9EC9-2250421FBFBC}" type="presParOf" srcId="{CBDCCBBC-1DF2-4621-BF37-6AE8593079BD}" destId="{1FA383B8-2BD1-4960-8011-A4A51C0A43A1}" srcOrd="5" destOrd="0" presId="urn:microsoft.com/office/officeart/2008/layout/VerticalCurvedList"/>
    <dgm:cxn modelId="{FD6D9CBC-2571-40DB-BF55-BF6FC891ACBA}" type="presParOf" srcId="{CBDCCBBC-1DF2-4621-BF37-6AE8593079BD}" destId="{2622568A-92ED-46E9-B954-88D3A3AD66A5}" srcOrd="6" destOrd="0" presId="urn:microsoft.com/office/officeart/2008/layout/VerticalCurvedList"/>
    <dgm:cxn modelId="{33F4E91D-D045-43A2-9F40-0D9620728E01}" type="presParOf" srcId="{2622568A-92ED-46E9-B954-88D3A3AD66A5}" destId="{8F714ED7-76CC-4C71-A4C6-3E081CA623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34FE3-DBFF-440B-A520-06A5B8BA052D}" type="doc">
      <dgm:prSet loTypeId="urn:microsoft.com/office/officeart/2008/layout/LinedList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2083099-F6BC-42AF-8212-432D7694555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2.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Communication in foreign languages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C96A298D-CE4F-4C8A-B25C-CF061FD02279}" type="parTrans" cxnId="{F442265D-0E34-43F7-9ACC-406EC542102D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B4FB0B4-3FD3-47E9-AD92-C2197C4D2FE3}" type="sibTrans" cxnId="{F442265D-0E34-43F7-9ACC-406EC542102D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625FAF3D-7A97-4335-A1BF-2E9EA9919F0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3.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Mathematical competence &amp; basic competences in science &amp; technology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3C8A6B0C-CB9F-4785-A2E8-B949A28A7EE5}" type="parTrans" cxnId="{799E39F3-2DDB-4B5C-BE69-B26B23CFDD9B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404B44C-A689-48BC-895F-B2808B09141F}" type="sibTrans" cxnId="{799E39F3-2DDB-4B5C-BE69-B26B23CFDD9B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B58B33D9-18B5-444D-AA54-79D5EDECA5E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4.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Digital competence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49C91A84-F789-4489-87DD-FA622EB813A5}" type="parTrans" cxnId="{76795B9D-092E-4490-B6EB-B989DA59B588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59248A6C-6E39-4679-9B8E-CA19D3848074}" type="sibTrans" cxnId="{76795B9D-092E-4490-B6EB-B989DA59B588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A4FE34E3-63F4-46C3-BA54-C71A8F859D0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5.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Learning to learn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104A8E6E-716F-4EB0-B930-89F04092ADBD}" type="parTrans" cxnId="{ADF3AC6F-AC97-409E-8834-6A9C71050DA3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9DC4BCC0-1533-4220-9218-92FB2DFC7541}" type="sibTrans" cxnId="{ADF3AC6F-AC97-409E-8834-6A9C71050DA3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43AB6E6E-6FCD-4DE6-B61C-29BDB115BEC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6.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Social and civic competences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BC285B5-CB92-491F-A467-6575D0CA8416}" type="parTrans" cxnId="{2D751B18-1139-4BFC-A46B-AAE28C092A39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E0EB2FA2-478D-4B27-A3E7-D514176ED841}" type="sibTrans" cxnId="{2D751B18-1139-4BFC-A46B-AAE28C092A39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7AF865A7-B46B-4904-A5F0-6E71EAD60816}">
      <dgm:prSet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7.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Sense of initiative and entrepreneurship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98B79AF-2767-4F14-B7C6-1A299BC05E7A}" type="parTrans" cxnId="{11CB93D0-7B28-4FE8-BFC5-CA97DE9C3018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7F1BDCA-929E-41B5-9D8A-7931104201D0}" type="sibTrans" cxnId="{11CB93D0-7B28-4FE8-BFC5-CA97DE9C3018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BC8334C6-60C1-4AA5-A41B-1D4BC981D2D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1.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Communication in the mother tongue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4DA4C4A1-26BF-40EE-923E-BB19A67C67B9}" type="sibTrans" cxnId="{922D0545-5A74-484A-B8F3-8496F633147B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6AB7BF3-7213-4480-8BBF-8ABEC8E7F568}" type="parTrans" cxnId="{922D0545-5A74-484A-B8F3-8496F633147B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70762849-4405-4815-A11D-5D883CB64E20}">
      <dgm:prSet custT="1"/>
      <dgm:spPr/>
      <dgm:t>
        <a:bodyPr/>
        <a:lstStyle/>
        <a:p>
          <a:r>
            <a:rPr lang="en-US" sz="1800" b="1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8. </a:t>
          </a:r>
          <a:r>
            <a:rPr lang="en-US" sz="18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Cultural awareness and expression</a:t>
          </a:r>
          <a:endParaRPr lang="en-US" sz="18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BCC733B-40A6-4305-93FD-B37E6CC6A7B5}" type="parTrans" cxnId="{BDB78408-9A07-4BCE-88ED-F83A94A3E40F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</a:endParaRPr>
        </a:p>
      </dgm:t>
    </dgm:pt>
    <dgm:pt modelId="{D0CC4764-8F74-4E3E-8289-DC9DF91BE286}" type="sibTrans" cxnId="{BDB78408-9A07-4BCE-88ED-F83A94A3E40F}">
      <dgm:prSet/>
      <dgm:spPr/>
      <dgm:t>
        <a:bodyPr/>
        <a:lstStyle/>
        <a:p>
          <a:endParaRPr lang="en-US" sz="1800">
            <a:solidFill>
              <a:schemeClr val="bg2">
                <a:lumMod val="75000"/>
                <a:lumOff val="25000"/>
              </a:schemeClr>
            </a:solidFill>
            <a:latin typeface="+mn-lt"/>
          </a:endParaRPr>
        </a:p>
      </dgm:t>
    </dgm:pt>
    <dgm:pt modelId="{2B784D68-8B89-43DF-8008-71B0E2609661}" type="pres">
      <dgm:prSet presAssocID="{68D34FE3-DBFF-440B-A520-06A5B8BA05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5E593-D58A-45B5-B87C-95CE769489E4}" type="pres">
      <dgm:prSet presAssocID="{BC8334C6-60C1-4AA5-A41B-1D4BC981D2D2}" presName="thickLine" presStyleLbl="alignNode1" presStyleIdx="0" presStyleCnt="8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59F939C-9044-4757-99B7-7CA86045EC68}" type="pres">
      <dgm:prSet presAssocID="{BC8334C6-60C1-4AA5-A41B-1D4BC981D2D2}" presName="horz1" presStyleCnt="0"/>
      <dgm:spPr/>
    </dgm:pt>
    <dgm:pt modelId="{E7A63BC9-8CAB-4F6F-80ED-E06EAE611396}" type="pres">
      <dgm:prSet presAssocID="{BC8334C6-60C1-4AA5-A41B-1D4BC981D2D2}" presName="tx1" presStyleLbl="revTx" presStyleIdx="0" presStyleCnt="8"/>
      <dgm:spPr/>
      <dgm:t>
        <a:bodyPr/>
        <a:lstStyle/>
        <a:p>
          <a:endParaRPr lang="en-US"/>
        </a:p>
      </dgm:t>
    </dgm:pt>
    <dgm:pt modelId="{6A4A5FF8-7BA9-47ED-A72E-01899F94E0E8}" type="pres">
      <dgm:prSet presAssocID="{BC8334C6-60C1-4AA5-A41B-1D4BC981D2D2}" presName="vert1" presStyleCnt="0"/>
      <dgm:spPr/>
    </dgm:pt>
    <dgm:pt modelId="{381E8D53-8937-4CBC-8CD0-C2EC74E8B2D3}" type="pres">
      <dgm:prSet presAssocID="{C2083099-F6BC-42AF-8212-432D76945552}" presName="thickLine" presStyleLbl="alignNode1" presStyleIdx="1" presStyleCnt="8"/>
      <dgm:spPr>
        <a:ln>
          <a:solidFill>
            <a:schemeClr val="accent1">
              <a:alpha val="84286"/>
            </a:schemeClr>
          </a:solidFill>
        </a:ln>
      </dgm:spPr>
      <dgm:t>
        <a:bodyPr/>
        <a:lstStyle/>
        <a:p>
          <a:endParaRPr lang="en-US"/>
        </a:p>
      </dgm:t>
    </dgm:pt>
    <dgm:pt modelId="{A17DFBC4-F4E8-4392-B310-F3B525FD96B4}" type="pres">
      <dgm:prSet presAssocID="{C2083099-F6BC-42AF-8212-432D76945552}" presName="horz1" presStyleCnt="0"/>
      <dgm:spPr/>
    </dgm:pt>
    <dgm:pt modelId="{7BB17E3F-B783-44F0-963C-1A6719555AE1}" type="pres">
      <dgm:prSet presAssocID="{C2083099-F6BC-42AF-8212-432D76945552}" presName="tx1" presStyleLbl="revTx" presStyleIdx="1" presStyleCnt="8"/>
      <dgm:spPr/>
      <dgm:t>
        <a:bodyPr/>
        <a:lstStyle/>
        <a:p>
          <a:endParaRPr lang="en-US"/>
        </a:p>
      </dgm:t>
    </dgm:pt>
    <dgm:pt modelId="{A01FA8CD-A6E3-48C7-9C54-9D442320B57B}" type="pres">
      <dgm:prSet presAssocID="{C2083099-F6BC-42AF-8212-432D76945552}" presName="vert1" presStyleCnt="0"/>
      <dgm:spPr/>
    </dgm:pt>
    <dgm:pt modelId="{0332C132-5740-4D5C-B593-DAD03A8F899F}" type="pres">
      <dgm:prSet presAssocID="{625FAF3D-7A97-4335-A1BF-2E9EA9919F0F}" presName="thickLine" presStyleLbl="alignNode1" presStyleIdx="2" presStyleCnt="8"/>
      <dgm:spPr>
        <a:ln>
          <a:solidFill>
            <a:schemeClr val="accent1">
              <a:alpha val="78571"/>
            </a:schemeClr>
          </a:solidFill>
        </a:ln>
      </dgm:spPr>
      <dgm:t>
        <a:bodyPr/>
        <a:lstStyle/>
        <a:p>
          <a:endParaRPr lang="en-US"/>
        </a:p>
      </dgm:t>
    </dgm:pt>
    <dgm:pt modelId="{C3FFEE4D-B47F-4A95-952D-35584842B938}" type="pres">
      <dgm:prSet presAssocID="{625FAF3D-7A97-4335-A1BF-2E9EA9919F0F}" presName="horz1" presStyleCnt="0"/>
      <dgm:spPr/>
    </dgm:pt>
    <dgm:pt modelId="{9D53EF9A-1E3E-4CC6-899D-7C953E449D63}" type="pres">
      <dgm:prSet presAssocID="{625FAF3D-7A97-4335-A1BF-2E9EA9919F0F}" presName="tx1" presStyleLbl="revTx" presStyleIdx="2" presStyleCnt="8"/>
      <dgm:spPr/>
      <dgm:t>
        <a:bodyPr/>
        <a:lstStyle/>
        <a:p>
          <a:endParaRPr lang="en-US"/>
        </a:p>
      </dgm:t>
    </dgm:pt>
    <dgm:pt modelId="{6F606DC4-AE65-4278-9DC8-588F628BD13D}" type="pres">
      <dgm:prSet presAssocID="{625FAF3D-7A97-4335-A1BF-2E9EA9919F0F}" presName="vert1" presStyleCnt="0"/>
      <dgm:spPr/>
    </dgm:pt>
    <dgm:pt modelId="{C3E49FF4-E532-4C80-889A-986961B8F24B}" type="pres">
      <dgm:prSet presAssocID="{B58B33D9-18B5-444D-AA54-79D5EDECA5E4}" presName="thickLine" presStyleLbl="alignNode1" presStyleIdx="3" presStyleCnt="8"/>
      <dgm:spPr>
        <a:ln>
          <a:solidFill>
            <a:schemeClr val="accent1">
              <a:alpha val="72857"/>
            </a:schemeClr>
          </a:solidFill>
        </a:ln>
      </dgm:spPr>
      <dgm:t>
        <a:bodyPr/>
        <a:lstStyle/>
        <a:p>
          <a:endParaRPr lang="en-US"/>
        </a:p>
      </dgm:t>
    </dgm:pt>
    <dgm:pt modelId="{6D394933-1A6F-486D-8CFE-E285CF80461A}" type="pres">
      <dgm:prSet presAssocID="{B58B33D9-18B5-444D-AA54-79D5EDECA5E4}" presName="horz1" presStyleCnt="0"/>
      <dgm:spPr/>
    </dgm:pt>
    <dgm:pt modelId="{19D7E63F-30EE-446E-B788-026B420B0249}" type="pres">
      <dgm:prSet presAssocID="{B58B33D9-18B5-444D-AA54-79D5EDECA5E4}" presName="tx1" presStyleLbl="revTx" presStyleIdx="3" presStyleCnt="8"/>
      <dgm:spPr/>
      <dgm:t>
        <a:bodyPr/>
        <a:lstStyle/>
        <a:p>
          <a:endParaRPr lang="en-US"/>
        </a:p>
      </dgm:t>
    </dgm:pt>
    <dgm:pt modelId="{A32C057F-755C-454C-9826-9A094A92787B}" type="pres">
      <dgm:prSet presAssocID="{B58B33D9-18B5-444D-AA54-79D5EDECA5E4}" presName="vert1" presStyleCnt="0"/>
      <dgm:spPr/>
    </dgm:pt>
    <dgm:pt modelId="{B966F510-5D52-4F35-94CE-56FA664F18CF}" type="pres">
      <dgm:prSet presAssocID="{A4FE34E3-63F4-46C3-BA54-C71A8F859D00}" presName="thickLine" presStyleLbl="alignNode1" presStyleIdx="4" presStyleCnt="8"/>
      <dgm:spPr>
        <a:ln>
          <a:solidFill>
            <a:schemeClr val="accent1">
              <a:alpha val="67143"/>
            </a:schemeClr>
          </a:solidFill>
        </a:ln>
      </dgm:spPr>
      <dgm:t>
        <a:bodyPr/>
        <a:lstStyle/>
        <a:p>
          <a:endParaRPr lang="en-US"/>
        </a:p>
      </dgm:t>
    </dgm:pt>
    <dgm:pt modelId="{C49751E8-F4BD-4DF4-897D-7936BACD5BA8}" type="pres">
      <dgm:prSet presAssocID="{A4FE34E3-63F4-46C3-BA54-C71A8F859D00}" presName="horz1" presStyleCnt="0"/>
      <dgm:spPr/>
    </dgm:pt>
    <dgm:pt modelId="{284AD190-9604-4C59-8D5C-DAE84509C721}" type="pres">
      <dgm:prSet presAssocID="{A4FE34E3-63F4-46C3-BA54-C71A8F859D00}" presName="tx1" presStyleLbl="revTx" presStyleIdx="4" presStyleCnt="8"/>
      <dgm:spPr/>
      <dgm:t>
        <a:bodyPr/>
        <a:lstStyle/>
        <a:p>
          <a:endParaRPr lang="en-US"/>
        </a:p>
      </dgm:t>
    </dgm:pt>
    <dgm:pt modelId="{2AF7CB70-10A4-4502-801E-26FBA13E6E5D}" type="pres">
      <dgm:prSet presAssocID="{A4FE34E3-63F4-46C3-BA54-C71A8F859D00}" presName="vert1" presStyleCnt="0"/>
      <dgm:spPr/>
    </dgm:pt>
    <dgm:pt modelId="{1AEEA916-DCF0-48E8-9205-700AC1EC136F}" type="pres">
      <dgm:prSet presAssocID="{43AB6E6E-6FCD-4DE6-B61C-29BDB115BEC4}" presName="thickLine" presStyleLbl="alignNode1" presStyleIdx="5" presStyleCnt="8"/>
      <dgm:spPr>
        <a:ln>
          <a:solidFill>
            <a:schemeClr val="accent1">
              <a:alpha val="61429"/>
            </a:schemeClr>
          </a:solidFill>
        </a:ln>
      </dgm:spPr>
      <dgm:t>
        <a:bodyPr/>
        <a:lstStyle/>
        <a:p>
          <a:endParaRPr lang="en-US"/>
        </a:p>
      </dgm:t>
    </dgm:pt>
    <dgm:pt modelId="{2F0AE840-AECE-47FF-8C53-E1F04BF10433}" type="pres">
      <dgm:prSet presAssocID="{43AB6E6E-6FCD-4DE6-B61C-29BDB115BEC4}" presName="horz1" presStyleCnt="0"/>
      <dgm:spPr/>
    </dgm:pt>
    <dgm:pt modelId="{1C4ECEC2-F46E-4DE2-A7CE-BD9D6CFE6F90}" type="pres">
      <dgm:prSet presAssocID="{43AB6E6E-6FCD-4DE6-B61C-29BDB115BEC4}" presName="tx1" presStyleLbl="revTx" presStyleIdx="5" presStyleCnt="8"/>
      <dgm:spPr/>
      <dgm:t>
        <a:bodyPr/>
        <a:lstStyle/>
        <a:p>
          <a:endParaRPr lang="en-US"/>
        </a:p>
      </dgm:t>
    </dgm:pt>
    <dgm:pt modelId="{06E118A1-F934-46FD-962E-E2130C5B7863}" type="pres">
      <dgm:prSet presAssocID="{43AB6E6E-6FCD-4DE6-B61C-29BDB115BEC4}" presName="vert1" presStyleCnt="0"/>
      <dgm:spPr/>
    </dgm:pt>
    <dgm:pt modelId="{7C63654E-2D08-435E-9041-45487E9CB86E}" type="pres">
      <dgm:prSet presAssocID="{7AF865A7-B46B-4904-A5F0-6E71EAD60816}" presName="thickLine" presStyleLbl="alignNode1" presStyleIdx="6" presStyleCnt="8"/>
      <dgm:spPr>
        <a:ln>
          <a:solidFill>
            <a:schemeClr val="accent1">
              <a:alpha val="55714"/>
            </a:schemeClr>
          </a:solidFill>
        </a:ln>
      </dgm:spPr>
      <dgm:t>
        <a:bodyPr/>
        <a:lstStyle/>
        <a:p>
          <a:endParaRPr lang="en-US"/>
        </a:p>
      </dgm:t>
    </dgm:pt>
    <dgm:pt modelId="{3183A9C5-7763-4A2B-B854-43C31B18B8E7}" type="pres">
      <dgm:prSet presAssocID="{7AF865A7-B46B-4904-A5F0-6E71EAD60816}" presName="horz1" presStyleCnt="0"/>
      <dgm:spPr/>
    </dgm:pt>
    <dgm:pt modelId="{2CBFD12E-E2D1-4D29-AEE0-1A89FEF6E3D5}" type="pres">
      <dgm:prSet presAssocID="{7AF865A7-B46B-4904-A5F0-6E71EAD60816}" presName="tx1" presStyleLbl="revTx" presStyleIdx="6" presStyleCnt="8"/>
      <dgm:spPr/>
      <dgm:t>
        <a:bodyPr/>
        <a:lstStyle/>
        <a:p>
          <a:endParaRPr lang="en-US"/>
        </a:p>
      </dgm:t>
    </dgm:pt>
    <dgm:pt modelId="{F8B6C76B-A4D3-445F-B1CB-F578AD3C216F}" type="pres">
      <dgm:prSet presAssocID="{7AF865A7-B46B-4904-A5F0-6E71EAD60816}" presName="vert1" presStyleCnt="0"/>
      <dgm:spPr/>
    </dgm:pt>
    <dgm:pt modelId="{FB7531CC-9105-4725-B2B3-BA7139D92018}" type="pres">
      <dgm:prSet presAssocID="{70762849-4405-4815-A11D-5D883CB64E20}" presName="thickLine" presStyleLbl="alignNode1" presStyleIdx="7" presStyleCnt="8"/>
      <dgm:spPr>
        <a:ln>
          <a:solidFill>
            <a:schemeClr val="accent1">
              <a:alpha val="50000"/>
            </a:schemeClr>
          </a:solidFill>
        </a:ln>
      </dgm:spPr>
      <dgm:t>
        <a:bodyPr/>
        <a:lstStyle/>
        <a:p>
          <a:endParaRPr lang="en-US"/>
        </a:p>
      </dgm:t>
    </dgm:pt>
    <dgm:pt modelId="{EAD13D44-F2B7-455F-ACE8-AC758C436658}" type="pres">
      <dgm:prSet presAssocID="{70762849-4405-4815-A11D-5D883CB64E20}" presName="horz1" presStyleCnt="0"/>
      <dgm:spPr/>
    </dgm:pt>
    <dgm:pt modelId="{5F7C96DA-81A6-48EC-96A8-DD0908E1665E}" type="pres">
      <dgm:prSet presAssocID="{70762849-4405-4815-A11D-5D883CB64E20}" presName="tx1" presStyleLbl="revTx" presStyleIdx="7" presStyleCnt="8"/>
      <dgm:spPr/>
      <dgm:t>
        <a:bodyPr/>
        <a:lstStyle/>
        <a:p>
          <a:endParaRPr lang="en-US"/>
        </a:p>
      </dgm:t>
    </dgm:pt>
    <dgm:pt modelId="{DDE36E6A-7577-4FF0-A3CD-71FBCFD8E263}" type="pres">
      <dgm:prSet presAssocID="{70762849-4405-4815-A11D-5D883CB64E20}" presName="vert1" presStyleCnt="0"/>
      <dgm:spPr/>
    </dgm:pt>
  </dgm:ptLst>
  <dgm:cxnLst>
    <dgm:cxn modelId="{061DBB7E-782B-4CE1-BC16-43F87068394B}" type="presOf" srcId="{BC8334C6-60C1-4AA5-A41B-1D4BC981D2D2}" destId="{E7A63BC9-8CAB-4F6F-80ED-E06EAE611396}" srcOrd="0" destOrd="0" presId="urn:microsoft.com/office/officeart/2008/layout/LinedList"/>
    <dgm:cxn modelId="{6AF88E06-ED37-4E3D-BBAD-262C7FA44835}" type="presOf" srcId="{7AF865A7-B46B-4904-A5F0-6E71EAD60816}" destId="{2CBFD12E-E2D1-4D29-AEE0-1A89FEF6E3D5}" srcOrd="0" destOrd="0" presId="urn:microsoft.com/office/officeart/2008/layout/LinedList"/>
    <dgm:cxn modelId="{922D0545-5A74-484A-B8F3-8496F633147B}" srcId="{68D34FE3-DBFF-440B-A520-06A5B8BA052D}" destId="{BC8334C6-60C1-4AA5-A41B-1D4BC981D2D2}" srcOrd="0" destOrd="0" parTransId="{86AB7BF3-7213-4480-8BBF-8ABEC8E7F568}" sibTransId="{4DA4C4A1-26BF-40EE-923E-BB19A67C67B9}"/>
    <dgm:cxn modelId="{BDB78408-9A07-4BCE-88ED-F83A94A3E40F}" srcId="{68D34FE3-DBFF-440B-A520-06A5B8BA052D}" destId="{70762849-4405-4815-A11D-5D883CB64E20}" srcOrd="7" destOrd="0" parTransId="{2BCC733B-40A6-4305-93FD-B37E6CC6A7B5}" sibTransId="{D0CC4764-8F74-4E3E-8289-DC9DF91BE286}"/>
    <dgm:cxn modelId="{ADF3AC6F-AC97-409E-8834-6A9C71050DA3}" srcId="{68D34FE3-DBFF-440B-A520-06A5B8BA052D}" destId="{A4FE34E3-63F4-46C3-BA54-C71A8F859D00}" srcOrd="4" destOrd="0" parTransId="{104A8E6E-716F-4EB0-B930-89F04092ADBD}" sibTransId="{9DC4BCC0-1533-4220-9218-92FB2DFC7541}"/>
    <dgm:cxn modelId="{71AD1DE3-2302-42BF-BB0B-2422B3B755BE}" type="presOf" srcId="{70762849-4405-4815-A11D-5D883CB64E20}" destId="{5F7C96DA-81A6-48EC-96A8-DD0908E1665E}" srcOrd="0" destOrd="0" presId="urn:microsoft.com/office/officeart/2008/layout/LinedList"/>
    <dgm:cxn modelId="{0E1B37F9-43F6-4E78-ABC0-611873135761}" type="presOf" srcId="{625FAF3D-7A97-4335-A1BF-2E9EA9919F0F}" destId="{9D53EF9A-1E3E-4CC6-899D-7C953E449D63}" srcOrd="0" destOrd="0" presId="urn:microsoft.com/office/officeart/2008/layout/LinedList"/>
    <dgm:cxn modelId="{2D751B18-1139-4BFC-A46B-AAE28C092A39}" srcId="{68D34FE3-DBFF-440B-A520-06A5B8BA052D}" destId="{43AB6E6E-6FCD-4DE6-B61C-29BDB115BEC4}" srcOrd="5" destOrd="0" parTransId="{2BC285B5-CB92-491F-A467-6575D0CA8416}" sibTransId="{E0EB2FA2-478D-4B27-A3E7-D514176ED841}"/>
    <dgm:cxn modelId="{02FB5196-BA44-4AAD-B253-C5502D4FF259}" type="presOf" srcId="{43AB6E6E-6FCD-4DE6-B61C-29BDB115BEC4}" destId="{1C4ECEC2-F46E-4DE2-A7CE-BD9D6CFE6F90}" srcOrd="0" destOrd="0" presId="urn:microsoft.com/office/officeart/2008/layout/LinedList"/>
    <dgm:cxn modelId="{11CB93D0-7B28-4FE8-BFC5-CA97DE9C3018}" srcId="{68D34FE3-DBFF-440B-A520-06A5B8BA052D}" destId="{7AF865A7-B46B-4904-A5F0-6E71EAD60816}" srcOrd="6" destOrd="0" parTransId="{298B79AF-2767-4F14-B7C6-1A299BC05E7A}" sibTransId="{27F1BDCA-929E-41B5-9D8A-7931104201D0}"/>
    <dgm:cxn modelId="{F442265D-0E34-43F7-9ACC-406EC542102D}" srcId="{68D34FE3-DBFF-440B-A520-06A5B8BA052D}" destId="{C2083099-F6BC-42AF-8212-432D76945552}" srcOrd="1" destOrd="0" parTransId="{C96A298D-CE4F-4C8A-B25C-CF061FD02279}" sibTransId="{FB4FB0B4-3FD3-47E9-AD92-C2197C4D2FE3}"/>
    <dgm:cxn modelId="{799E39F3-2DDB-4B5C-BE69-B26B23CFDD9B}" srcId="{68D34FE3-DBFF-440B-A520-06A5B8BA052D}" destId="{625FAF3D-7A97-4335-A1BF-2E9EA9919F0F}" srcOrd="2" destOrd="0" parTransId="{3C8A6B0C-CB9F-4785-A2E8-B949A28A7EE5}" sibTransId="{8404B44C-A689-48BC-895F-B2808B09141F}"/>
    <dgm:cxn modelId="{62342733-ADD7-441E-8E67-E29BBE367D34}" type="presOf" srcId="{C2083099-F6BC-42AF-8212-432D76945552}" destId="{7BB17E3F-B783-44F0-963C-1A6719555AE1}" srcOrd="0" destOrd="0" presId="urn:microsoft.com/office/officeart/2008/layout/LinedList"/>
    <dgm:cxn modelId="{7F14770A-1425-4DD0-B0D3-7CC196CBFBC6}" type="presOf" srcId="{A4FE34E3-63F4-46C3-BA54-C71A8F859D00}" destId="{284AD190-9604-4C59-8D5C-DAE84509C721}" srcOrd="0" destOrd="0" presId="urn:microsoft.com/office/officeart/2008/layout/LinedList"/>
    <dgm:cxn modelId="{8D997FA0-D666-46B1-AD56-112245371BF5}" type="presOf" srcId="{68D34FE3-DBFF-440B-A520-06A5B8BA052D}" destId="{2B784D68-8B89-43DF-8008-71B0E2609661}" srcOrd="0" destOrd="0" presId="urn:microsoft.com/office/officeart/2008/layout/LinedList"/>
    <dgm:cxn modelId="{76795B9D-092E-4490-B6EB-B989DA59B588}" srcId="{68D34FE3-DBFF-440B-A520-06A5B8BA052D}" destId="{B58B33D9-18B5-444D-AA54-79D5EDECA5E4}" srcOrd="3" destOrd="0" parTransId="{49C91A84-F789-4489-87DD-FA622EB813A5}" sibTransId="{59248A6C-6E39-4679-9B8E-CA19D3848074}"/>
    <dgm:cxn modelId="{AFCBBCF8-23D4-4B61-9D5E-BF1E2C8AF093}" type="presOf" srcId="{B58B33D9-18B5-444D-AA54-79D5EDECA5E4}" destId="{19D7E63F-30EE-446E-B788-026B420B0249}" srcOrd="0" destOrd="0" presId="urn:microsoft.com/office/officeart/2008/layout/LinedList"/>
    <dgm:cxn modelId="{0D356E22-8B6F-4FB7-951A-3FC097811851}" type="presParOf" srcId="{2B784D68-8B89-43DF-8008-71B0E2609661}" destId="{0E25E593-D58A-45B5-B87C-95CE769489E4}" srcOrd="0" destOrd="0" presId="urn:microsoft.com/office/officeart/2008/layout/LinedList"/>
    <dgm:cxn modelId="{5AB94994-CE61-4187-8107-2D21BAB4E552}" type="presParOf" srcId="{2B784D68-8B89-43DF-8008-71B0E2609661}" destId="{759F939C-9044-4757-99B7-7CA86045EC68}" srcOrd="1" destOrd="0" presId="urn:microsoft.com/office/officeart/2008/layout/LinedList"/>
    <dgm:cxn modelId="{0F77439F-6EA3-4A41-9287-AC4E1B5B033B}" type="presParOf" srcId="{759F939C-9044-4757-99B7-7CA86045EC68}" destId="{E7A63BC9-8CAB-4F6F-80ED-E06EAE611396}" srcOrd="0" destOrd="0" presId="urn:microsoft.com/office/officeart/2008/layout/LinedList"/>
    <dgm:cxn modelId="{AF14D0E9-F758-40C7-92AA-92D1EFBF911E}" type="presParOf" srcId="{759F939C-9044-4757-99B7-7CA86045EC68}" destId="{6A4A5FF8-7BA9-47ED-A72E-01899F94E0E8}" srcOrd="1" destOrd="0" presId="urn:microsoft.com/office/officeart/2008/layout/LinedList"/>
    <dgm:cxn modelId="{B06C751E-CCCB-46BA-9710-65608BD07F2B}" type="presParOf" srcId="{2B784D68-8B89-43DF-8008-71B0E2609661}" destId="{381E8D53-8937-4CBC-8CD0-C2EC74E8B2D3}" srcOrd="2" destOrd="0" presId="urn:microsoft.com/office/officeart/2008/layout/LinedList"/>
    <dgm:cxn modelId="{0A2BD6DC-222D-4909-AFD7-5F543416386C}" type="presParOf" srcId="{2B784D68-8B89-43DF-8008-71B0E2609661}" destId="{A17DFBC4-F4E8-4392-B310-F3B525FD96B4}" srcOrd="3" destOrd="0" presId="urn:microsoft.com/office/officeart/2008/layout/LinedList"/>
    <dgm:cxn modelId="{4050D3A5-56BA-42B9-BF92-BB3C74ECFD09}" type="presParOf" srcId="{A17DFBC4-F4E8-4392-B310-F3B525FD96B4}" destId="{7BB17E3F-B783-44F0-963C-1A6719555AE1}" srcOrd="0" destOrd="0" presId="urn:microsoft.com/office/officeart/2008/layout/LinedList"/>
    <dgm:cxn modelId="{939AC9AA-72BF-4A8D-85E9-78AD8971B59D}" type="presParOf" srcId="{A17DFBC4-F4E8-4392-B310-F3B525FD96B4}" destId="{A01FA8CD-A6E3-48C7-9C54-9D442320B57B}" srcOrd="1" destOrd="0" presId="urn:microsoft.com/office/officeart/2008/layout/LinedList"/>
    <dgm:cxn modelId="{4460118C-C2FC-44B1-B2FF-60105400FE37}" type="presParOf" srcId="{2B784D68-8B89-43DF-8008-71B0E2609661}" destId="{0332C132-5740-4D5C-B593-DAD03A8F899F}" srcOrd="4" destOrd="0" presId="urn:microsoft.com/office/officeart/2008/layout/LinedList"/>
    <dgm:cxn modelId="{18383936-A8FE-4289-9D63-C39A674DD992}" type="presParOf" srcId="{2B784D68-8B89-43DF-8008-71B0E2609661}" destId="{C3FFEE4D-B47F-4A95-952D-35584842B938}" srcOrd="5" destOrd="0" presId="urn:microsoft.com/office/officeart/2008/layout/LinedList"/>
    <dgm:cxn modelId="{97F688B1-AD64-4ED0-84C6-A6D510F2204C}" type="presParOf" srcId="{C3FFEE4D-B47F-4A95-952D-35584842B938}" destId="{9D53EF9A-1E3E-4CC6-899D-7C953E449D63}" srcOrd="0" destOrd="0" presId="urn:microsoft.com/office/officeart/2008/layout/LinedList"/>
    <dgm:cxn modelId="{5612CE7A-4E25-4C46-A46E-941A49C52E52}" type="presParOf" srcId="{C3FFEE4D-B47F-4A95-952D-35584842B938}" destId="{6F606DC4-AE65-4278-9DC8-588F628BD13D}" srcOrd="1" destOrd="0" presId="urn:microsoft.com/office/officeart/2008/layout/LinedList"/>
    <dgm:cxn modelId="{1D90F266-F861-4B2E-BEEC-B6E33D9B7FD3}" type="presParOf" srcId="{2B784D68-8B89-43DF-8008-71B0E2609661}" destId="{C3E49FF4-E532-4C80-889A-986961B8F24B}" srcOrd="6" destOrd="0" presId="urn:microsoft.com/office/officeart/2008/layout/LinedList"/>
    <dgm:cxn modelId="{5B25B95E-8DB3-4CCF-9683-9E2D09140632}" type="presParOf" srcId="{2B784D68-8B89-43DF-8008-71B0E2609661}" destId="{6D394933-1A6F-486D-8CFE-E285CF80461A}" srcOrd="7" destOrd="0" presId="urn:microsoft.com/office/officeart/2008/layout/LinedList"/>
    <dgm:cxn modelId="{9962E61E-FB51-4B3A-8CE5-BB7C844E2DD5}" type="presParOf" srcId="{6D394933-1A6F-486D-8CFE-E285CF80461A}" destId="{19D7E63F-30EE-446E-B788-026B420B0249}" srcOrd="0" destOrd="0" presId="urn:microsoft.com/office/officeart/2008/layout/LinedList"/>
    <dgm:cxn modelId="{BEBE0ED0-A13F-43BE-87CC-368E3F4C1D4C}" type="presParOf" srcId="{6D394933-1A6F-486D-8CFE-E285CF80461A}" destId="{A32C057F-755C-454C-9826-9A094A92787B}" srcOrd="1" destOrd="0" presId="urn:microsoft.com/office/officeart/2008/layout/LinedList"/>
    <dgm:cxn modelId="{36D57D4F-C476-4B6F-A90C-FEB934F5C567}" type="presParOf" srcId="{2B784D68-8B89-43DF-8008-71B0E2609661}" destId="{B966F510-5D52-4F35-94CE-56FA664F18CF}" srcOrd="8" destOrd="0" presId="urn:microsoft.com/office/officeart/2008/layout/LinedList"/>
    <dgm:cxn modelId="{2F84FF5F-4D3B-4820-A649-957BF4693B8F}" type="presParOf" srcId="{2B784D68-8B89-43DF-8008-71B0E2609661}" destId="{C49751E8-F4BD-4DF4-897D-7936BACD5BA8}" srcOrd="9" destOrd="0" presId="urn:microsoft.com/office/officeart/2008/layout/LinedList"/>
    <dgm:cxn modelId="{28DD887B-7619-47E4-93C6-04735A89ACD0}" type="presParOf" srcId="{C49751E8-F4BD-4DF4-897D-7936BACD5BA8}" destId="{284AD190-9604-4C59-8D5C-DAE84509C721}" srcOrd="0" destOrd="0" presId="urn:microsoft.com/office/officeart/2008/layout/LinedList"/>
    <dgm:cxn modelId="{243E880E-00CA-4632-91F8-E71164AE6EB9}" type="presParOf" srcId="{C49751E8-F4BD-4DF4-897D-7936BACD5BA8}" destId="{2AF7CB70-10A4-4502-801E-26FBA13E6E5D}" srcOrd="1" destOrd="0" presId="urn:microsoft.com/office/officeart/2008/layout/LinedList"/>
    <dgm:cxn modelId="{A5BC0436-A892-4FFB-8290-45884F8A8842}" type="presParOf" srcId="{2B784D68-8B89-43DF-8008-71B0E2609661}" destId="{1AEEA916-DCF0-48E8-9205-700AC1EC136F}" srcOrd="10" destOrd="0" presId="urn:microsoft.com/office/officeart/2008/layout/LinedList"/>
    <dgm:cxn modelId="{C047454E-5B49-45C9-9B61-116142271093}" type="presParOf" srcId="{2B784D68-8B89-43DF-8008-71B0E2609661}" destId="{2F0AE840-AECE-47FF-8C53-E1F04BF10433}" srcOrd="11" destOrd="0" presId="urn:microsoft.com/office/officeart/2008/layout/LinedList"/>
    <dgm:cxn modelId="{1B67CFC2-B619-4523-8F1E-2E29B8DAA8B1}" type="presParOf" srcId="{2F0AE840-AECE-47FF-8C53-E1F04BF10433}" destId="{1C4ECEC2-F46E-4DE2-A7CE-BD9D6CFE6F90}" srcOrd="0" destOrd="0" presId="urn:microsoft.com/office/officeart/2008/layout/LinedList"/>
    <dgm:cxn modelId="{56ACD6E0-DC84-45B6-BA18-5979FE2F77BB}" type="presParOf" srcId="{2F0AE840-AECE-47FF-8C53-E1F04BF10433}" destId="{06E118A1-F934-46FD-962E-E2130C5B7863}" srcOrd="1" destOrd="0" presId="urn:microsoft.com/office/officeart/2008/layout/LinedList"/>
    <dgm:cxn modelId="{BBECA320-FB86-4ECC-9D74-9869306FBB8E}" type="presParOf" srcId="{2B784D68-8B89-43DF-8008-71B0E2609661}" destId="{7C63654E-2D08-435E-9041-45487E9CB86E}" srcOrd="12" destOrd="0" presId="urn:microsoft.com/office/officeart/2008/layout/LinedList"/>
    <dgm:cxn modelId="{D6ABD43D-AD09-4CA0-9B1F-6132C40C9329}" type="presParOf" srcId="{2B784D68-8B89-43DF-8008-71B0E2609661}" destId="{3183A9C5-7763-4A2B-B854-43C31B18B8E7}" srcOrd="13" destOrd="0" presId="urn:microsoft.com/office/officeart/2008/layout/LinedList"/>
    <dgm:cxn modelId="{B648C50D-304A-4217-9170-E7CC2B780055}" type="presParOf" srcId="{3183A9C5-7763-4A2B-B854-43C31B18B8E7}" destId="{2CBFD12E-E2D1-4D29-AEE0-1A89FEF6E3D5}" srcOrd="0" destOrd="0" presId="urn:microsoft.com/office/officeart/2008/layout/LinedList"/>
    <dgm:cxn modelId="{864A98C0-246C-45ED-8EA3-B6409B62C00D}" type="presParOf" srcId="{3183A9C5-7763-4A2B-B854-43C31B18B8E7}" destId="{F8B6C76B-A4D3-445F-B1CB-F578AD3C216F}" srcOrd="1" destOrd="0" presId="urn:microsoft.com/office/officeart/2008/layout/LinedList"/>
    <dgm:cxn modelId="{330B2B24-A5D5-4F32-8442-2098D64EEBE1}" type="presParOf" srcId="{2B784D68-8B89-43DF-8008-71B0E2609661}" destId="{FB7531CC-9105-4725-B2B3-BA7139D92018}" srcOrd="14" destOrd="0" presId="urn:microsoft.com/office/officeart/2008/layout/LinedList"/>
    <dgm:cxn modelId="{C9BCDB29-FDD9-466B-89B9-049836D7B3F1}" type="presParOf" srcId="{2B784D68-8B89-43DF-8008-71B0E2609661}" destId="{EAD13D44-F2B7-455F-ACE8-AC758C436658}" srcOrd="15" destOrd="0" presId="urn:microsoft.com/office/officeart/2008/layout/LinedList"/>
    <dgm:cxn modelId="{4ADBC53B-9174-4869-97A4-4F6B3A206214}" type="presParOf" srcId="{EAD13D44-F2B7-455F-ACE8-AC758C436658}" destId="{5F7C96DA-81A6-48EC-96A8-DD0908E1665E}" srcOrd="0" destOrd="0" presId="urn:microsoft.com/office/officeart/2008/layout/LinedList"/>
    <dgm:cxn modelId="{A5EE9009-3288-4977-9BE6-E690BB9F3A56}" type="presParOf" srcId="{EAD13D44-F2B7-455F-ACE8-AC758C436658}" destId="{DDE36E6A-7577-4FF0-A3CD-71FBCFD8E263}" srcOrd="1" destOrd="0" presId="urn:microsoft.com/office/officeart/2008/layout/LinedList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CCA1C-07EA-4970-B272-0DDA4FB24532}">
      <dsp:nvSpPr>
        <dsp:cNvPr id="0" name=""/>
        <dsp:cNvSpPr/>
      </dsp:nvSpPr>
      <dsp:spPr>
        <a:xfrm rot="16200000">
          <a:off x="955953" y="-955953"/>
          <a:ext cx="2291124" cy="4203031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Political dimension: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Arial" panose="020B0604020202020204" pitchFamily="34" charset="0"/>
            </a:rPr>
            <a:t>Political rights and responsibilities</a:t>
          </a: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 rot="5400000">
        <a:off x="0" y="0"/>
        <a:ext cx="4203031" cy="1718343"/>
      </dsp:txXfrm>
    </dsp:sp>
    <dsp:sp modelId="{FAB6A473-4F42-4BD3-90FA-E4E2C7511A65}">
      <dsp:nvSpPr>
        <dsp:cNvPr id="0" name=""/>
        <dsp:cNvSpPr/>
      </dsp:nvSpPr>
      <dsp:spPr>
        <a:xfrm>
          <a:off x="4203031" y="0"/>
          <a:ext cx="4203031" cy="2291124"/>
        </a:xfrm>
        <a:prstGeom prst="round1Rect">
          <a:avLst/>
        </a:prstGeom>
        <a:solidFill>
          <a:schemeClr val="accent6">
            <a:shade val="80000"/>
            <a:hueOff val="-39905"/>
            <a:satOff val="2733"/>
            <a:lumOff val="82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Social dimension: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Arial" panose="020B0604020202020204" pitchFamily="34" charset="0"/>
            </a:rPr>
            <a:t>Behaviour</a:t>
          </a:r>
          <a:r>
            <a:rPr lang="en-US" sz="2000" kern="1200" dirty="0" smtClean="0">
              <a:latin typeface="+mn-lt"/>
              <a:cs typeface="Arial" panose="020B0604020202020204" pitchFamily="34" charset="0"/>
            </a:rPr>
            <a:t> between individuals in a society</a:t>
          </a: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>
        <a:off x="4203031" y="0"/>
        <a:ext cx="4203031" cy="1718343"/>
      </dsp:txXfrm>
    </dsp:sp>
    <dsp:sp modelId="{C9B2D655-24AB-471C-B2C3-6468E7F95FB5}">
      <dsp:nvSpPr>
        <dsp:cNvPr id="0" name=""/>
        <dsp:cNvSpPr/>
      </dsp:nvSpPr>
      <dsp:spPr>
        <a:xfrm rot="10800000">
          <a:off x="0" y="2291124"/>
          <a:ext cx="4203031" cy="2291124"/>
        </a:xfrm>
        <a:prstGeom prst="round1Rect">
          <a:avLst/>
        </a:prstGeom>
        <a:solidFill>
          <a:schemeClr val="accent6">
            <a:shade val="80000"/>
            <a:hueOff val="-79811"/>
            <a:satOff val="5467"/>
            <a:lumOff val="16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Cultural dimension: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Arial" panose="020B0604020202020204" pitchFamily="34" charset="0"/>
            </a:rPr>
            <a:t> Consciousness of a common cultural heritage</a:t>
          </a: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2863905"/>
        <a:ext cx="4203031" cy="1718343"/>
      </dsp:txXfrm>
    </dsp:sp>
    <dsp:sp modelId="{D214F6D5-5888-48D4-9745-656FF35688E1}">
      <dsp:nvSpPr>
        <dsp:cNvPr id="0" name=""/>
        <dsp:cNvSpPr/>
      </dsp:nvSpPr>
      <dsp:spPr>
        <a:xfrm rot="5400000">
          <a:off x="5158984" y="1335170"/>
          <a:ext cx="2291124" cy="4203031"/>
        </a:xfrm>
        <a:prstGeom prst="round1Rect">
          <a:avLst/>
        </a:prstGeom>
        <a:solidFill>
          <a:schemeClr val="accent6">
            <a:shade val="80000"/>
            <a:hueOff val="-119716"/>
            <a:satOff val="8200"/>
            <a:lumOff val="246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Economic dimension: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Arial" panose="020B0604020202020204" pitchFamily="34" charset="0"/>
            </a:rPr>
            <a:t>The relationship between an individual and the </a:t>
          </a:r>
          <a:r>
            <a:rPr lang="en-US" sz="2000" kern="1200" dirty="0" err="1" smtClean="0">
              <a:latin typeface="+mn-lt"/>
              <a:cs typeface="Arial" panose="020B0604020202020204" pitchFamily="34" charset="0"/>
            </a:rPr>
            <a:t>labour</a:t>
          </a:r>
          <a:r>
            <a:rPr lang="en-US" sz="2000" kern="1200" dirty="0" smtClean="0">
              <a:latin typeface="+mn-lt"/>
              <a:cs typeface="Arial" panose="020B0604020202020204" pitchFamily="34" charset="0"/>
            </a:rPr>
            <a:t> and consumer market</a:t>
          </a:r>
          <a:endParaRPr lang="en-US" sz="2000" kern="1200" dirty="0">
            <a:latin typeface="+mn-lt"/>
            <a:cs typeface="Arial" panose="020B0604020202020204" pitchFamily="34" charset="0"/>
          </a:endParaRPr>
        </a:p>
      </dsp:txBody>
      <dsp:txXfrm rot="-5400000">
        <a:off x="4203031" y="2863905"/>
        <a:ext cx="4203031" cy="1718343"/>
      </dsp:txXfrm>
    </dsp:sp>
    <dsp:sp modelId="{85B3A15E-8080-42DC-9720-9E5A35F0A9A6}">
      <dsp:nvSpPr>
        <dsp:cNvPr id="0" name=""/>
        <dsp:cNvSpPr/>
      </dsp:nvSpPr>
      <dsp:spPr>
        <a:xfrm>
          <a:off x="2942122" y="1718343"/>
          <a:ext cx="2521818" cy="1145562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cs typeface="Arial" panose="020B0604020202020204" pitchFamily="34" charset="0"/>
            </a:rPr>
            <a:t>Dimensions of Citizenship</a:t>
          </a:r>
          <a:endParaRPr lang="en-US" sz="2000" b="1" kern="1200" dirty="0">
            <a:latin typeface="+mn-lt"/>
            <a:cs typeface="Arial" panose="020B0604020202020204" pitchFamily="34" charset="0"/>
          </a:endParaRPr>
        </a:p>
      </dsp:txBody>
      <dsp:txXfrm>
        <a:off x="2998044" y="1774265"/>
        <a:ext cx="2409974" cy="103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19919-B5CD-4755-856B-0A04C72EA834}">
      <dsp:nvSpPr>
        <dsp:cNvPr id="0" name=""/>
        <dsp:cNvSpPr/>
      </dsp:nvSpPr>
      <dsp:spPr>
        <a:xfrm>
          <a:off x="-5028383" y="-770394"/>
          <a:ext cx="5988433" cy="5988433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F0C36-A1B9-4C9F-8B46-5BC9F04B1557}">
      <dsp:nvSpPr>
        <dsp:cNvPr id="0" name=""/>
        <dsp:cNvSpPr/>
      </dsp:nvSpPr>
      <dsp:spPr>
        <a:xfrm>
          <a:off x="617464" y="444764"/>
          <a:ext cx="10217013" cy="889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0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Civic Literacy: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aims to prepare all students in order to have an active and effective participation as citizens. 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617464" y="444764"/>
        <a:ext cx="10217013" cy="889528"/>
      </dsp:txXfrm>
    </dsp:sp>
    <dsp:sp modelId="{72A59E8A-257B-4A32-B796-A6839FF90C5A}">
      <dsp:nvSpPr>
        <dsp:cNvPr id="0" name=""/>
        <dsp:cNvSpPr/>
      </dsp:nvSpPr>
      <dsp:spPr>
        <a:xfrm>
          <a:off x="61509" y="333573"/>
          <a:ext cx="1111911" cy="111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3C02D-EEF2-44AC-B274-4FDE4CA9B1F6}">
      <dsp:nvSpPr>
        <dsp:cNvPr id="0" name=""/>
        <dsp:cNvSpPr/>
      </dsp:nvSpPr>
      <dsp:spPr>
        <a:xfrm>
          <a:off x="940808" y="1779057"/>
          <a:ext cx="9893669" cy="889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0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Global Citizenship: </a:t>
          </a:r>
          <a:r>
            <a:rPr lang="en-US" sz="1800" b="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aims to expand and enrich the concept of citizenship in order to encompass global challenges and opportunities.</a:t>
          </a:r>
          <a:endParaRPr lang="en-US" sz="1800" b="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940808" y="1779057"/>
        <a:ext cx="9893669" cy="889528"/>
      </dsp:txXfrm>
    </dsp:sp>
    <dsp:sp modelId="{191F014D-8C1F-4EF9-9225-E56587E9D0E2}">
      <dsp:nvSpPr>
        <dsp:cNvPr id="0" name=""/>
        <dsp:cNvSpPr/>
      </dsp:nvSpPr>
      <dsp:spPr>
        <a:xfrm>
          <a:off x="384852" y="1667866"/>
          <a:ext cx="1111911" cy="111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383B8-2BD1-4960-8011-A4A51C0A43A1}">
      <dsp:nvSpPr>
        <dsp:cNvPr id="0" name=""/>
        <dsp:cNvSpPr/>
      </dsp:nvSpPr>
      <dsp:spPr>
        <a:xfrm>
          <a:off x="617464" y="3113350"/>
          <a:ext cx="10217013" cy="889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60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Digital Citizenship: </a:t>
          </a:r>
          <a:r>
            <a:rPr lang="en-US" sz="1800" b="0" kern="1200" dirty="0" smtClean="0">
              <a:solidFill>
                <a:schemeClr val="bg2">
                  <a:lumMod val="75000"/>
                  <a:lumOff val="25000"/>
                </a:schemeClr>
              </a:solidFill>
            </a:rPr>
            <a:t>regards to the competence of exploiting the digital world while maintaining online safety at the same time.</a:t>
          </a:r>
          <a:endParaRPr lang="en-US" sz="1800" b="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617464" y="3113350"/>
        <a:ext cx="10217013" cy="889528"/>
      </dsp:txXfrm>
    </dsp:sp>
    <dsp:sp modelId="{8F714ED7-76CC-4C71-A4C6-3E081CA623AF}">
      <dsp:nvSpPr>
        <dsp:cNvPr id="0" name=""/>
        <dsp:cNvSpPr/>
      </dsp:nvSpPr>
      <dsp:spPr>
        <a:xfrm>
          <a:off x="61509" y="3002159"/>
          <a:ext cx="1111911" cy="111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5E593-D58A-45B5-B87C-95CE769489E4}">
      <dsp:nvSpPr>
        <dsp:cNvPr id="0" name=""/>
        <dsp:cNvSpPr/>
      </dsp:nvSpPr>
      <dsp:spPr>
        <a:xfrm>
          <a:off x="0" y="0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A63BC9-8CAB-4F6F-80ED-E06EAE611396}">
      <dsp:nvSpPr>
        <dsp:cNvPr id="0" name=""/>
        <dsp:cNvSpPr/>
      </dsp:nvSpPr>
      <dsp:spPr>
        <a:xfrm>
          <a:off x="0" y="0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1.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Communication in the mother tongue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0"/>
        <a:ext cx="10651839" cy="622853"/>
      </dsp:txXfrm>
    </dsp:sp>
    <dsp:sp modelId="{381E8D53-8937-4CBC-8CD0-C2EC74E8B2D3}">
      <dsp:nvSpPr>
        <dsp:cNvPr id="0" name=""/>
        <dsp:cNvSpPr/>
      </dsp:nvSpPr>
      <dsp:spPr>
        <a:xfrm>
          <a:off x="0" y="622853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5714"/>
          </a:schemeClr>
        </a:solidFill>
        <a:ln w="12700" cap="flat" cmpd="sng" algn="ctr">
          <a:solidFill>
            <a:schemeClr val="accent1">
              <a:alpha val="84286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17E3F-B783-44F0-963C-1A6719555AE1}">
      <dsp:nvSpPr>
        <dsp:cNvPr id="0" name=""/>
        <dsp:cNvSpPr/>
      </dsp:nvSpPr>
      <dsp:spPr>
        <a:xfrm>
          <a:off x="0" y="622853"/>
          <a:ext cx="10651839" cy="622853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2.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Communication in foreign languages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622853"/>
        <a:ext cx="10651839" cy="622853"/>
      </dsp:txXfrm>
    </dsp:sp>
    <dsp:sp modelId="{0332C132-5740-4D5C-B593-DAD03A8F899F}">
      <dsp:nvSpPr>
        <dsp:cNvPr id="0" name=""/>
        <dsp:cNvSpPr/>
      </dsp:nvSpPr>
      <dsp:spPr>
        <a:xfrm>
          <a:off x="0" y="1245706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1429"/>
          </a:schemeClr>
        </a:solidFill>
        <a:ln w="12700" cap="flat" cmpd="sng" algn="ctr">
          <a:solidFill>
            <a:schemeClr val="accent1">
              <a:alpha val="78571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53EF9A-1E3E-4CC6-899D-7C953E449D63}">
      <dsp:nvSpPr>
        <dsp:cNvPr id="0" name=""/>
        <dsp:cNvSpPr/>
      </dsp:nvSpPr>
      <dsp:spPr>
        <a:xfrm>
          <a:off x="0" y="1245706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3.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Mathematical competence &amp; basic competences in science &amp; technology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1245706"/>
        <a:ext cx="10651839" cy="622853"/>
      </dsp:txXfrm>
    </dsp:sp>
    <dsp:sp modelId="{C3E49FF4-E532-4C80-889A-986961B8F24B}">
      <dsp:nvSpPr>
        <dsp:cNvPr id="0" name=""/>
        <dsp:cNvSpPr/>
      </dsp:nvSpPr>
      <dsp:spPr>
        <a:xfrm>
          <a:off x="0" y="1868560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7143"/>
          </a:schemeClr>
        </a:solidFill>
        <a:ln w="12700" cap="flat" cmpd="sng" algn="ctr">
          <a:solidFill>
            <a:schemeClr val="accent1">
              <a:alpha val="7285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D7E63F-30EE-446E-B788-026B420B0249}">
      <dsp:nvSpPr>
        <dsp:cNvPr id="0" name=""/>
        <dsp:cNvSpPr/>
      </dsp:nvSpPr>
      <dsp:spPr>
        <a:xfrm>
          <a:off x="0" y="1868560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4.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Digital competence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1868560"/>
        <a:ext cx="10651839" cy="622853"/>
      </dsp:txXfrm>
    </dsp:sp>
    <dsp:sp modelId="{B966F510-5D52-4F35-94CE-56FA664F18CF}">
      <dsp:nvSpPr>
        <dsp:cNvPr id="0" name=""/>
        <dsp:cNvSpPr/>
      </dsp:nvSpPr>
      <dsp:spPr>
        <a:xfrm>
          <a:off x="0" y="2491413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2857"/>
          </a:schemeClr>
        </a:solidFill>
        <a:ln w="12700" cap="flat" cmpd="sng" algn="ctr">
          <a:solidFill>
            <a:schemeClr val="accent1">
              <a:alpha val="6714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AD190-9604-4C59-8D5C-DAE84509C721}">
      <dsp:nvSpPr>
        <dsp:cNvPr id="0" name=""/>
        <dsp:cNvSpPr/>
      </dsp:nvSpPr>
      <dsp:spPr>
        <a:xfrm>
          <a:off x="0" y="2491413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5.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Learning to learn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2491413"/>
        <a:ext cx="10651839" cy="622853"/>
      </dsp:txXfrm>
    </dsp:sp>
    <dsp:sp modelId="{1AEEA916-DCF0-48E8-9205-700AC1EC136F}">
      <dsp:nvSpPr>
        <dsp:cNvPr id="0" name=""/>
        <dsp:cNvSpPr/>
      </dsp:nvSpPr>
      <dsp:spPr>
        <a:xfrm>
          <a:off x="0" y="3114266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8571"/>
          </a:schemeClr>
        </a:solidFill>
        <a:ln w="12700" cap="flat" cmpd="sng" algn="ctr">
          <a:solidFill>
            <a:schemeClr val="accent1">
              <a:alpha val="61429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ECEC2-F46E-4DE2-A7CE-BD9D6CFE6F90}">
      <dsp:nvSpPr>
        <dsp:cNvPr id="0" name=""/>
        <dsp:cNvSpPr/>
      </dsp:nvSpPr>
      <dsp:spPr>
        <a:xfrm>
          <a:off x="0" y="3114266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6.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Social and civic competences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3114266"/>
        <a:ext cx="10651839" cy="622853"/>
      </dsp:txXfrm>
    </dsp:sp>
    <dsp:sp modelId="{7C63654E-2D08-435E-9041-45487E9CB86E}">
      <dsp:nvSpPr>
        <dsp:cNvPr id="0" name=""/>
        <dsp:cNvSpPr/>
      </dsp:nvSpPr>
      <dsp:spPr>
        <a:xfrm>
          <a:off x="0" y="3737120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34286"/>
          </a:schemeClr>
        </a:solidFill>
        <a:ln w="12700" cap="flat" cmpd="sng" algn="ctr">
          <a:solidFill>
            <a:schemeClr val="accent1">
              <a:alpha val="55714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BFD12E-E2D1-4D29-AEE0-1A89FEF6E3D5}">
      <dsp:nvSpPr>
        <dsp:cNvPr id="0" name=""/>
        <dsp:cNvSpPr/>
      </dsp:nvSpPr>
      <dsp:spPr>
        <a:xfrm>
          <a:off x="0" y="3737120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7.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Sense of initiative and entrepreneurship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3737120"/>
        <a:ext cx="10651839" cy="622853"/>
      </dsp:txXfrm>
    </dsp:sp>
    <dsp:sp modelId="{FB7531CC-9105-4725-B2B3-BA7139D92018}">
      <dsp:nvSpPr>
        <dsp:cNvPr id="0" name=""/>
        <dsp:cNvSpPr/>
      </dsp:nvSpPr>
      <dsp:spPr>
        <a:xfrm>
          <a:off x="0" y="4359973"/>
          <a:ext cx="10651839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C96DA-81A6-48EC-96A8-DD0908E1665E}">
      <dsp:nvSpPr>
        <dsp:cNvPr id="0" name=""/>
        <dsp:cNvSpPr/>
      </dsp:nvSpPr>
      <dsp:spPr>
        <a:xfrm>
          <a:off x="0" y="4359973"/>
          <a:ext cx="10651839" cy="62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8. </a:t>
          </a:r>
          <a:r>
            <a:rPr lang="en-US" sz="1800" kern="1200" dirty="0" smtClean="0">
              <a:solidFill>
                <a:schemeClr val="bg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Cultural awareness and expression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4359973"/>
        <a:ext cx="10651839" cy="622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EFD6-2419-4B14-A6A4-36E70AED0A94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BEDDA-3FBE-4A5C-9988-82ADB4EC2A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8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related concept the “Democratic citizenship” emphasizes the belief that citizenship should be based on democratic principles and values such as pluralism, respect for human dignity and the rule of law.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EDDA-3FBE-4A5C-9988-82ADB4EC2AE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77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EDDA-3FBE-4A5C-9988-82ADB4EC2AE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91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dimension</a:t>
            </a:r>
          </a:p>
          <a:p>
            <a:r>
              <a:rPr lang="en-US" dirty="0" smtClean="0"/>
              <a:t>Formal participation in structures of the political system (e.g. membership in a political party, voting in elections, being a candidate in elections or the official representative of young people)</a:t>
            </a:r>
          </a:p>
          <a:p>
            <a:r>
              <a:rPr lang="en-US" dirty="0" smtClean="0"/>
              <a:t>non-formal participation in the political culture of the civil society (e.g. projects, hearings, demonstrations).</a:t>
            </a:r>
          </a:p>
          <a:p>
            <a:endParaRPr lang="en-US" dirty="0" smtClean="0"/>
          </a:p>
          <a:p>
            <a:r>
              <a:rPr lang="en-US" dirty="0" smtClean="0"/>
              <a:t>Social dimension</a:t>
            </a:r>
          </a:p>
          <a:p>
            <a:r>
              <a:rPr lang="en-US" dirty="0" smtClean="0"/>
              <a:t>Formal participation in social structures of the society (e.g. membership in an NGO),</a:t>
            </a:r>
          </a:p>
          <a:p>
            <a:r>
              <a:rPr lang="en-US" dirty="0" smtClean="0"/>
              <a:t>Non-formal participation in the social culture of the civil society (e.g. social activities, volunteering).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(Amplify Participation of Young People in Europe!, Recommendations for policy and practice, 2014, SALTO Participation Publications)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EDDA-3FBE-4A5C-9988-82ADB4EC2AE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98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EDDA-3FBE-4A5C-9988-82ADB4EC2AE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25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EDDA-3FBE-4A5C-9988-82ADB4EC2AE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81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419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5741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199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2474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0186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68212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782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340306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61727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62217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36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86706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3534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6039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70312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08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4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to-youth.net/downloads/4-17-1510/Revised%20European%20Charter%20on%20the%20Participation%20of%20YP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compass/citizenship-and-participation#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.org/learn-more/newsroom/2015/aug/youth-civic-engagement-activities" TargetMode="External"/><Relationship Id="rId2" Type="http://schemas.openxmlformats.org/officeDocument/2006/relationships/hyperlink" Target="https://www.coe.int/en/web/compass/citizenship-and-participa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alto-youth.net/downloads/4-17-1510/Revised%20European%20Charter%20on%20the%20Participation%20of%20YP.pdf" TargetMode="External"/><Relationship Id="rId5" Type="http://schemas.openxmlformats.org/officeDocument/2006/relationships/hyperlink" Target="https://www.coe.int/en/web/compass/citizenship-and-participation#1" TargetMode="External"/><Relationship Id="rId4" Type="http://schemas.openxmlformats.org/officeDocument/2006/relationships/hyperlink" Target="https://pjp-eu.coe.int/documents/42128013/47261290/tkit7.pdf/2efa6051-93c3-4ddf-8b59-36363f13106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ompass/citizenship-and-particip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.org/learn-more/newsroom/2015/aug/youth-civic-engagement-activi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coe.int/en/web/compass/citizenship-and-participation#1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compass/citizenship-and-participation#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jp-eu.coe.int/documents/42128013/47261290/tkit7.pdf/2efa6051-93c3-4ddf-8b59-36363f131069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Civic and Political Engagement</a:t>
            </a:r>
            <a:endParaRPr lang="en-US" b="1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r>
              <a:rPr lang="en-US" dirty="0" smtClean="0"/>
              <a:t>: </a:t>
            </a:r>
            <a:r>
              <a:rPr lang="en-US" dirty="0">
                <a:latin typeface="+mj-lt"/>
                <a:cs typeface="Arial" panose="020B0604020202020204" pitchFamily="34" charset="0"/>
              </a:rPr>
              <a:t>Active citizenship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4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European Framework </a:t>
            </a:r>
            <a:r>
              <a:rPr lang="en-US" b="1" dirty="0" smtClean="0">
                <a:cs typeface="Arial" panose="020B0604020202020204" pitchFamily="34" charset="0"/>
              </a:rPr>
              <a:t>of </a:t>
            </a:r>
            <a:r>
              <a:rPr lang="en-US" b="1" dirty="0">
                <a:cs typeface="Arial" panose="020B0604020202020204" pitchFamily="34" charset="0"/>
              </a:rPr>
              <a:t>key competences </a:t>
            </a:r>
            <a:endParaRPr lang="el-GR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US" dirty="0">
                <a:latin typeface="+mn-lt"/>
                <a:cs typeface="Arial" panose="020B0604020202020204" pitchFamily="34" charset="0"/>
              </a:rPr>
              <a:t>key competences that citizens require for their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personal fulfilment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, social inclusion, active citizenship</a:t>
            </a:r>
            <a:r>
              <a:rPr lang="en-US" dirty="0">
                <a:latin typeface="+mn-lt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employability</a:t>
            </a:r>
            <a:r>
              <a:rPr lang="en-US" dirty="0">
                <a:latin typeface="+mn-lt"/>
                <a:cs typeface="Arial" panose="020B0604020202020204" pitchFamily="34" charset="0"/>
              </a:rPr>
              <a:t> in a knowledge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based society are included in the </a:t>
            </a:r>
            <a:r>
              <a:rPr lang="en-US" dirty="0">
                <a:latin typeface="+mn-lt"/>
                <a:cs typeface="Arial" panose="020B0604020202020204" pitchFamily="34" charset="0"/>
              </a:rPr>
              <a:t>“Toolkit for the European citizen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It </a:t>
            </a:r>
            <a:r>
              <a:rPr lang="en-US" dirty="0">
                <a:latin typeface="+mn-lt"/>
                <a:cs typeface="Arial" panose="020B0604020202020204" pitchFamily="34" charset="0"/>
              </a:rPr>
              <a:t>has been developed as a reference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tool for </a:t>
            </a:r>
            <a:r>
              <a:rPr lang="en-US" dirty="0">
                <a:latin typeface="+mn-lt"/>
                <a:cs typeface="Arial" panose="020B0604020202020204" pitchFamily="34" charset="0"/>
              </a:rPr>
              <a:t>policy makers, education and training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The toolkit defines competences as a combination of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knowledge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skills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 and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attitudes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 appropriate to the context of EU citizenship.</a:t>
            </a:r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786" y="6190679"/>
            <a:ext cx="10097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Source: Framework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Key Citizenship Competences. Project: We are Europe. March, 2016</a:t>
            </a: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2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Key competences of the EU citizenship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7879" y="6255663"/>
            <a:ext cx="549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Source: CIDREE/DVO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2008 (as cited in 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Framework for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 Key Citizenship Competences. Project: We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are Europe. 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March, 2016). </a:t>
            </a: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0060244"/>
              </p:ext>
            </p:extLst>
          </p:nvPr>
        </p:nvGraphicFramePr>
        <p:xfrm>
          <a:off x="421873" y="1272836"/>
          <a:ext cx="10651839" cy="498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23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Areas </a:t>
            </a:r>
            <a:r>
              <a:rPr lang="en-US" b="1" dirty="0">
                <a:cs typeface="Arial" panose="020B0604020202020204" pitchFamily="34" charset="0"/>
              </a:rPr>
              <a:t>in which young people </a:t>
            </a:r>
            <a:r>
              <a:rPr lang="en-US" b="1" dirty="0" smtClean="0">
                <a:cs typeface="Arial" panose="020B0604020202020204" pitchFamily="34" charset="0"/>
              </a:rPr>
              <a:t>should </a:t>
            </a:r>
            <a:r>
              <a:rPr lang="en-US" b="1" dirty="0">
                <a:cs typeface="Arial" panose="020B0604020202020204" pitchFamily="34" charset="0"/>
              </a:rPr>
              <a:t>be involved</a:t>
            </a:r>
            <a:endParaRPr lang="el-GR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1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Sport</a:t>
            </a:r>
            <a:r>
              <a:rPr lang="en-US" dirty="0">
                <a:latin typeface="+mn-lt"/>
                <a:cs typeface="Arial" panose="020B0604020202020204" pitchFamily="34" charset="0"/>
              </a:rPr>
              <a:t>, leisure and associative life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2.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Work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employment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3.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Housing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transport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4.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Education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training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5.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Mobility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intercultural exchanges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6. H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ealth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7.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Equality </a:t>
            </a:r>
            <a:r>
              <a:rPr lang="en-US" dirty="0">
                <a:latin typeface="+mn-lt"/>
                <a:cs typeface="Arial" panose="020B0604020202020204" pitchFamily="34" charset="0"/>
              </a:rPr>
              <a:t>for women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men</a:t>
            </a:r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8</a:t>
            </a:r>
            <a:r>
              <a:rPr lang="en-US" dirty="0">
                <a:latin typeface="+mn-lt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Young </a:t>
            </a:r>
            <a:r>
              <a:rPr lang="en-US" dirty="0">
                <a:latin typeface="+mn-lt"/>
                <a:cs typeface="Arial" panose="020B0604020202020204" pitchFamily="34" charset="0"/>
              </a:rPr>
              <a:t>people in rural areas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9.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Access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culture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10.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Sustainable </a:t>
            </a:r>
            <a:r>
              <a:rPr lang="en-US" dirty="0">
                <a:latin typeface="+mn-lt"/>
                <a:cs typeface="Arial" panose="020B0604020202020204" pitchFamily="34" charset="0"/>
              </a:rPr>
              <a:t>development and environment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11.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Violence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crime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12.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Anti-discrimination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13.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Love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sexuality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14.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Access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rights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law</a:t>
            </a:r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874" y="5919080"/>
            <a:ext cx="1045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ource:</a:t>
            </a:r>
            <a:r>
              <a:rPr lang="en-US" sz="1400" dirty="0" smtClean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2"/>
              </a:rPr>
              <a:t>://www.salto-youth.net/downloads/4-17-1510/Revised%20European%20Charter%20on%20the%20Participation%20of%20YP.pdf</a:t>
            </a:r>
            <a:endParaRPr lang="el-GR" sz="1400" dirty="0">
              <a:solidFill>
                <a:schemeClr val="accent3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7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Youth participation statistics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0522507" cy="526933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64% </a:t>
            </a:r>
            <a:r>
              <a:rPr lang="en-US" dirty="0">
                <a:latin typeface="+mn-lt"/>
                <a:cs typeface="Arial" panose="020B0604020202020204" pitchFamily="34" charset="0"/>
              </a:rPr>
              <a:t>voted in any political election </a:t>
            </a:r>
          </a:p>
          <a:p>
            <a:r>
              <a:rPr lang="en-US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31% </a:t>
            </a:r>
            <a:r>
              <a:rPr lang="en-US" dirty="0">
                <a:latin typeface="+mn-lt"/>
                <a:cs typeface="Arial" panose="020B0604020202020204" pitchFamily="34" charset="0"/>
              </a:rPr>
              <a:t>say they have been involved in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organised</a:t>
            </a:r>
            <a:r>
              <a:rPr lang="en-US" dirty="0">
                <a:latin typeface="+mn-lt"/>
                <a:cs typeface="Arial" panose="020B0604020202020204" pitchFamily="34" charset="0"/>
              </a:rPr>
              <a:t> voluntary activities</a:t>
            </a:r>
          </a:p>
          <a:p>
            <a:r>
              <a:rPr lang="en-US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7% </a:t>
            </a:r>
            <a:r>
              <a:rPr lang="en-US" dirty="0">
                <a:latin typeface="+mn-lt"/>
                <a:cs typeface="Arial" panose="020B0604020202020204" pitchFamily="34" charset="0"/>
              </a:rPr>
              <a:t>have been involved in a political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organisation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 or political party.</a:t>
            </a:r>
          </a:p>
          <a:p>
            <a:r>
              <a:rPr lang="en-US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7% </a:t>
            </a:r>
            <a:r>
              <a:rPr lang="en-US" dirty="0">
                <a:latin typeface="+mn-lt"/>
                <a:cs typeface="Arial" panose="020B0604020202020204" pitchFamily="34" charset="0"/>
              </a:rPr>
              <a:t>have participated in an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organisation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 promoting human rights or global development.</a:t>
            </a:r>
          </a:p>
          <a:p>
            <a:r>
              <a:rPr lang="en-US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5% </a:t>
            </a:r>
            <a:r>
              <a:rPr lang="en-US" dirty="0">
                <a:latin typeface="+mn-lt"/>
                <a:cs typeface="Arial" panose="020B0604020202020204" pitchFamily="34" charset="0"/>
              </a:rPr>
              <a:t>have participated in the activities of an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organisation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 involved in climate change or environmental issues. </a:t>
            </a:r>
          </a:p>
          <a:p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462" y="6231207"/>
            <a:ext cx="8718331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Source: Statistics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respondents aged 15-29, period 2015-2017 (Eurobarometer, 2018)</a:t>
            </a:r>
            <a:b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Expectations of young people for the future of Europe</a:t>
            </a:r>
            <a:endParaRPr lang="el-GR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The three ideas for the future of Europe that young people most agree with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are</a:t>
            </a:r>
            <a:r>
              <a:rPr lang="en-US" dirty="0">
                <a:latin typeface="+mn-lt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he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promotion of critical thinking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the ability to search for information in order to combat fake news and extremism,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E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asy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access to information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 for young people who want to move and work abroad in order to encourage youth employment (both 49%)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romoting </a:t>
            </a:r>
            <a:r>
              <a:rPr lang="en-US" b="1" dirty="0" err="1">
                <a:latin typeface="+mn-lt"/>
                <a:cs typeface="Arial" panose="020B0604020202020204" pitchFamily="34" charset="0"/>
              </a:rPr>
              <a:t>behaviour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 change </a:t>
            </a:r>
            <a:r>
              <a:rPr lang="en-US" dirty="0">
                <a:latin typeface="+mn-lt"/>
                <a:cs typeface="Arial" panose="020B0604020202020204" pitchFamily="34" charset="0"/>
              </a:rPr>
              <a:t>through environmentally-friendly projects such as sustainable transport or recycling systems across Europe (40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%).</a:t>
            </a:r>
          </a:p>
          <a:p>
            <a:pPr marL="0" indent="0" algn="r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Source: Statistics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respondents aged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15-29,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period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2015-2017, Eurobarometer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2018</a:t>
            </a: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12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Citizenship and society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Participation</a:t>
            </a:r>
            <a:r>
              <a:rPr lang="en-US" dirty="0">
                <a:latin typeface="+mn-lt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active citizenship </a:t>
            </a:r>
            <a:r>
              <a:rPr lang="en-US" dirty="0">
                <a:latin typeface="+mn-lt"/>
                <a:cs typeface="Arial" panose="020B0604020202020204" pitchFamily="34" charset="0"/>
              </a:rPr>
              <a:t>is about having the right, the means, the space and the opportunity and, where necessary, the support to participate in and influence decisions and engage in actions and activities so as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to contribute to building a better society</a:t>
            </a:r>
            <a:r>
              <a:rPr lang="en-US" dirty="0"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400" dirty="0">
              <a:latin typeface="+mn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Revised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European Charter on the Participation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of 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Young People in Local and Regional 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Life</a:t>
            </a:r>
          </a:p>
          <a:p>
            <a:pPr mar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(as cited in </a:t>
            </a:r>
            <a:r>
              <a:rPr lang="en-US" sz="1400" dirty="0">
                <a:latin typeface="+mn-lt"/>
                <a:hlinkClick r:id="rId2"/>
              </a:rPr>
              <a:t>https://</a:t>
            </a:r>
            <a:r>
              <a:rPr lang="en-US" sz="1400" dirty="0" smtClean="0">
                <a:latin typeface="+mn-lt"/>
                <a:hlinkClick r:id="rId2"/>
              </a:rPr>
              <a:t>www.coe.int/en/web/compass/citizenship-and-participation#1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 </a:t>
            </a:r>
            <a:endParaRPr lang="el-GR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References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  <a:cs typeface="Arial" panose="020B0604020202020204" pitchFamily="34" charset="0"/>
                <a:hlinkClick r:id="rId2"/>
              </a:rPr>
              <a:t>https://www.coe.int/en/web/compass/citizenship-and-participation</a:t>
            </a: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  <a:cs typeface="Arial" panose="020B0604020202020204" pitchFamily="34" charset="0"/>
                <a:hlinkClick r:id="rId3"/>
              </a:rPr>
              <a:t>https://www.children.org/learn-more/newsroom/2015/aug/youth-civic-engagement-activities</a:t>
            </a: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  <a:cs typeface="Arial" panose="020B0604020202020204" pitchFamily="34" charset="0"/>
              </a:rPr>
              <a:t>T-Kit 7 – Under Construction, T-Kit on European Citizenship, Council of Europe and European Commission, Strasbourg, 2003 (</a:t>
            </a:r>
            <a:r>
              <a:rPr lang="en-US" sz="1400" dirty="0" smtClean="0">
                <a:latin typeface="+mn-lt"/>
                <a:cs typeface="Arial" panose="020B0604020202020204" pitchFamily="34" charset="0"/>
                <a:hlinkClick r:id="rId4"/>
              </a:rPr>
              <a:t>https</a:t>
            </a:r>
            <a:r>
              <a:rPr lang="en-US" sz="1400" dirty="0">
                <a:latin typeface="+mn-lt"/>
                <a:cs typeface="Arial" panose="020B0604020202020204" pitchFamily="34" charset="0"/>
                <a:hlinkClick r:id="rId4"/>
              </a:rPr>
              <a:t>://</a:t>
            </a:r>
            <a:r>
              <a:rPr lang="en-US" sz="1400" dirty="0" smtClean="0">
                <a:latin typeface="+mn-lt"/>
                <a:cs typeface="Arial" panose="020B0604020202020204" pitchFamily="34" charset="0"/>
                <a:hlinkClick r:id="rId4"/>
              </a:rPr>
              <a:t>pjp-eu.coe.int/documents/42128013/47261290/tkit7.pdf/2efa6051-93c3-4ddf-8b59-36363f131069</a:t>
            </a:r>
            <a:r>
              <a:rPr lang="en-US" sz="140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Framework For The Key Citizenship Competences. Project: We are Europe. March,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https://www.coe.int/en/web/compass/citizenship-and-participation#1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https://www.salto-youth.net/downloads/4-17-1510/Revised%20European%20Charter%20on%20the%20Participation%20of%20YP.pdf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6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</a:t>
            </a:r>
            <a:r>
              <a:rPr lang="en-US" b="1" smtClean="0"/>
              <a:t>of Unit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07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Learning outcomes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Upon completing this unit, trainees should be able to: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Define the </a:t>
            </a:r>
            <a:r>
              <a:rPr lang="en-US" dirty="0">
                <a:latin typeface="+mn-lt"/>
                <a:cs typeface="Arial" panose="020B0604020202020204" pitchFamily="34" charset="0"/>
              </a:rPr>
              <a:t>active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citizenship concept.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Describe the dimensions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citizenship.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List the key </a:t>
            </a:r>
            <a:r>
              <a:rPr lang="en-US" dirty="0">
                <a:latin typeface="+mn-lt"/>
                <a:cs typeface="Arial" panose="020B0604020202020204" pitchFamily="34" charset="0"/>
              </a:rPr>
              <a:t>competences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of the European Framework.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Describe the citizenship education.</a:t>
            </a:r>
            <a:endParaRPr 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2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Definition of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active citizenship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Active citizenship </a:t>
            </a:r>
            <a:r>
              <a:rPr lang="en-US" dirty="0">
                <a:cs typeface="Arial" panose="020B0604020202020204" pitchFamily="34" charset="0"/>
              </a:rPr>
              <a:t>refers </a:t>
            </a:r>
            <a:r>
              <a:rPr lang="en-US" dirty="0" smtClean="0">
                <a:cs typeface="Arial" panose="020B0604020202020204" pitchFamily="34" charset="0"/>
              </a:rPr>
              <a:t>to:</a:t>
            </a:r>
          </a:p>
          <a:p>
            <a:pPr marL="0" indent="0">
              <a:buNone/>
            </a:pPr>
            <a:endParaRPr lang="el-GR" dirty="0">
              <a:cs typeface="Arial" panose="020B0604020202020204" pitchFamily="34" charset="0"/>
            </a:endParaRPr>
          </a:p>
          <a:p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334962" y="1834184"/>
            <a:ext cx="4400323" cy="1709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l">
              <a:buNone/>
            </a:pPr>
            <a:r>
              <a:rPr lang="en-US" sz="1800" dirty="0" smtClean="0">
                <a:solidFill>
                  <a:schemeClr val="accent6"/>
                </a:solidFill>
                <a:cs typeface="Arial" panose="020B0604020202020204" pitchFamily="34" charset="0"/>
              </a:rPr>
              <a:t>“Working </a:t>
            </a:r>
            <a:r>
              <a:rPr lang="en-US" sz="1800" dirty="0">
                <a:solidFill>
                  <a:schemeClr val="accent6"/>
                </a:solidFill>
                <a:cs typeface="Arial" panose="020B0604020202020204" pitchFamily="34" charset="0"/>
              </a:rPr>
              <a:t>towards the betterment of one's community through </a:t>
            </a:r>
            <a:r>
              <a:rPr lang="en-US" sz="1800" b="1" dirty="0">
                <a:solidFill>
                  <a:schemeClr val="accent6"/>
                </a:solidFill>
                <a:cs typeface="Arial" panose="020B0604020202020204" pitchFamily="34" charset="0"/>
              </a:rPr>
              <a:t>participation</a:t>
            </a:r>
            <a:r>
              <a:rPr lang="en-US" sz="1800" dirty="0">
                <a:solidFill>
                  <a:schemeClr val="accent6"/>
                </a:solidFill>
                <a:cs typeface="Arial" panose="020B0604020202020204" pitchFamily="34" charset="0"/>
              </a:rPr>
              <a:t> to improve life for all members of the </a:t>
            </a:r>
            <a:r>
              <a:rPr lang="en-US" sz="1800" dirty="0" smtClean="0">
                <a:solidFill>
                  <a:schemeClr val="accent6"/>
                </a:solidFill>
                <a:cs typeface="Arial" panose="020B0604020202020204" pitchFamily="34" charset="0"/>
              </a:rPr>
              <a:t>community.” </a:t>
            </a:r>
            <a:endParaRPr lang="el-GR" sz="180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4593" y="5884861"/>
            <a:ext cx="9047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cs typeface="Arial" panose="020B0604020202020204" pitchFamily="34" charset="0"/>
                <a:hlinkClick r:id="rId3"/>
              </a:rPr>
              <a:t>https</a:t>
            </a:r>
            <a:r>
              <a:rPr lang="en-US" sz="1400" dirty="0">
                <a:cs typeface="Arial" panose="020B0604020202020204" pitchFamily="34" charset="0"/>
                <a:hlinkClick r:id="rId3"/>
              </a:rPr>
              <a:t>://www.coe.int/en/web/compass/citizenship-and-participation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Icon made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itim2101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98" y="1555905"/>
            <a:ext cx="4328956" cy="43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95848" y="1291804"/>
            <a:ext cx="5481627" cy="4164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Participation: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Fosters active citizenship, especially with regard to the young generation in 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Europe</a:t>
            </a:r>
            <a:r>
              <a:rPr lang="el-GR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Involves “participating in the public discourse through organized channels, petitions, and other forms of expression”.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Active citizenship and participation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Active citizenship is usually interrelated with political participation </a:t>
            </a:r>
          </a:p>
          <a:p>
            <a:r>
              <a:rPr lang="en-US" dirty="0"/>
              <a:t>(e.g. voting, campaigning, or standing for election). But participation encompasses more than elections.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0461" y="6172496"/>
            <a:ext cx="1025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cs typeface="Arial" panose="020B0604020202020204" pitchFamily="34" charset="0"/>
                <a:hlinkClick r:id="rId3"/>
              </a:rPr>
              <a:t>https://www.children.org/learn-more/newsroom/2015/aug/youth-civic-engagement-activities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74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The 4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dimensions of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citizenship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anchor="b"/>
          <a:lstStyle/>
          <a:p>
            <a:pPr marL="0" indent="0" algn="r">
              <a:buNone/>
            </a:pPr>
            <a:r>
              <a:rPr lang="en-US" sz="1400" dirty="0" smtClean="0">
                <a:latin typeface="+mn-lt"/>
                <a:cs typeface="Arial" panose="020B0604020202020204" pitchFamily="34" charset="0"/>
                <a:hlinkClick r:id="rId3"/>
              </a:rPr>
              <a:t>https</a:t>
            </a:r>
            <a:r>
              <a:rPr lang="en-US" sz="1400" dirty="0">
                <a:latin typeface="+mn-lt"/>
                <a:cs typeface="Arial" panose="020B0604020202020204" pitchFamily="34" charset="0"/>
                <a:hlinkClick r:id="rId3"/>
              </a:rPr>
              <a:t>://</a:t>
            </a:r>
            <a:r>
              <a:rPr lang="en-US" sz="1400" dirty="0" smtClean="0">
                <a:latin typeface="+mn-lt"/>
                <a:cs typeface="Arial" panose="020B0604020202020204" pitchFamily="34" charset="0"/>
                <a:hlinkClick r:id="rId3"/>
              </a:rPr>
              <a:t>www.coe.int/en/web/compass/citizenship-and-participation#1</a:t>
            </a:r>
            <a:endParaRPr lang="el-GR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8276289"/>
              </p:ext>
            </p:extLst>
          </p:nvPr>
        </p:nvGraphicFramePr>
        <p:xfrm>
          <a:off x="1716505" y="1427748"/>
          <a:ext cx="8406063" cy="458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18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Citizenship in practice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cs typeface="Arial" panose="020B0604020202020204" pitchFamily="34" charset="0"/>
              </a:rPr>
              <a:t>The 4 dimensions of citizenship are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accomplished </a:t>
            </a:r>
            <a:r>
              <a:rPr lang="en-US" dirty="0">
                <a:latin typeface="+mn-lt"/>
                <a:cs typeface="Arial" panose="020B0604020202020204" pitchFamily="34" charset="0"/>
              </a:rPr>
              <a:t>through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socialization </a:t>
            </a:r>
            <a:r>
              <a:rPr lang="en-US" dirty="0">
                <a:latin typeface="+mn-lt"/>
                <a:cs typeface="Arial" panose="020B0604020202020204" pitchFamily="34" charset="0"/>
              </a:rPr>
              <a:t>processes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that </a:t>
            </a:r>
            <a:r>
              <a:rPr lang="en-US" dirty="0">
                <a:latin typeface="+mn-lt"/>
                <a:cs typeface="Arial" panose="020B0604020202020204" pitchFamily="34" charset="0"/>
              </a:rPr>
              <a:t>take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place: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 </a:t>
            </a:r>
            <a:r>
              <a:rPr lang="en-US" dirty="0">
                <a:latin typeface="+mn-lt"/>
                <a:cs typeface="Arial" panose="020B0604020202020204" pitchFamily="34" charset="0"/>
              </a:rPr>
              <a:t>school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 </a:t>
            </a:r>
            <a:r>
              <a:rPr lang="en-US" dirty="0">
                <a:latin typeface="+mn-lt"/>
                <a:cs typeface="Arial" panose="020B0604020202020204" pitchFamily="34" charset="0"/>
              </a:rPr>
              <a:t>families, 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In civic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organisations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In political </a:t>
            </a:r>
            <a:r>
              <a:rPr lang="en-US" dirty="0">
                <a:latin typeface="+mn-lt"/>
                <a:cs typeface="Arial" panose="020B0604020202020204" pitchFamily="34" charset="0"/>
              </a:rPr>
              <a:t>parties, 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Through associations</a:t>
            </a:r>
            <a:r>
              <a:rPr lang="en-US" dirty="0">
                <a:latin typeface="+mn-lt"/>
                <a:cs typeface="Arial" panose="020B0604020202020204" pitchFamily="34" charset="0"/>
              </a:rPr>
              <a:t>, mass media, the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neighbourhood</a:t>
            </a:r>
            <a:r>
              <a:rPr lang="en-US" dirty="0">
                <a:latin typeface="+mn-lt"/>
                <a:cs typeface="Arial" panose="020B0604020202020204" pitchFamily="34" charset="0"/>
              </a:rPr>
              <a:t> and peer groups.</a:t>
            </a:r>
          </a:p>
          <a:p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1419225" y="6213475"/>
            <a:ext cx="10772775" cy="3905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400" dirty="0" smtClean="0">
                <a:cs typeface="Arial" panose="020B0604020202020204" pitchFamily="34" charset="0"/>
                <a:hlinkClick r:id="rId2"/>
              </a:rPr>
              <a:t>https</a:t>
            </a:r>
            <a:r>
              <a:rPr lang="en-US" sz="1400" dirty="0">
                <a:cs typeface="Arial" panose="020B0604020202020204" pitchFamily="34" charset="0"/>
                <a:hlinkClick r:id="rId2"/>
              </a:rPr>
              <a:t>://</a:t>
            </a:r>
            <a:r>
              <a:rPr lang="en-US" sz="1400" dirty="0" smtClean="0">
                <a:cs typeface="Arial" panose="020B0604020202020204" pitchFamily="34" charset="0"/>
                <a:hlinkClick r:id="rId2"/>
              </a:rPr>
              <a:t>www.coe.int/en/web/compass/citizenship-and-participation#1</a:t>
            </a:r>
            <a:endParaRPr lang="el-G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3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The citizenship chair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As </a:t>
            </a:r>
            <a:r>
              <a:rPr lang="en-US" dirty="0">
                <a:latin typeface="+mn-lt"/>
                <a:cs typeface="Arial" panose="020B0604020202020204" pitchFamily="34" charset="0"/>
              </a:rPr>
              <a:t>with the four legs of a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chair, a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balanced citizenship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can be achieved only when each </a:t>
            </a:r>
            <a:r>
              <a:rPr lang="en-US" dirty="0">
                <a:latin typeface="+mn-lt"/>
                <a:cs typeface="Arial" panose="020B0604020202020204" pitchFamily="34" charset="0"/>
              </a:rPr>
              <a:t>person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is able </a:t>
            </a:r>
            <a:r>
              <a:rPr lang="en-US" dirty="0">
                <a:latin typeface="+mn-lt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implement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4 </a:t>
            </a:r>
            <a:r>
              <a:rPr lang="en-US" dirty="0">
                <a:latin typeface="+mn-lt"/>
                <a:cs typeface="Arial" panose="020B0604020202020204" pitchFamily="34" charset="0"/>
              </a:rPr>
              <a:t>dimensions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equally, </a:t>
            </a:r>
            <a:r>
              <a:rPr lang="en-US" dirty="0">
                <a:latin typeface="+mn-lt"/>
                <a:cs typeface="Arial" panose="020B0604020202020204" pitchFamily="34" charset="0"/>
              </a:rPr>
              <a:t>otherwise full citizenship will be unbalanced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.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614" y="5645681"/>
            <a:ext cx="10295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Source/image retrieved from: T-Kit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 – Under Construction, T-Kit on European Citizenship, Council of Europe and European Commission, Strasbourg, 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2003</a:t>
            </a:r>
          </a:p>
          <a:p>
            <a:pPr algn="r"/>
            <a:r>
              <a:rPr lang="en-US" sz="1400" dirty="0">
                <a:cs typeface="Arial" panose="020B0604020202020204" pitchFamily="34" charset="0"/>
                <a:hlinkClick r:id="rId2"/>
              </a:rPr>
              <a:t>https://pjp-eu.coe.int/documents/42128013/47261290/tkit7.pdf/2efa6051-93c3-4ddf-8b59-36363f131069</a:t>
            </a:r>
            <a:endParaRPr lang="el-GR" sz="14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1" y="1482140"/>
            <a:ext cx="2355261" cy="39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  <a:cs typeface="Arial" panose="020B0604020202020204" pitchFamily="34" charset="0"/>
              </a:rPr>
              <a:t>Framework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of citizens’ education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21</a:t>
            </a:r>
            <a:r>
              <a:rPr lang="en-US" b="1" baseline="30000" dirty="0" smtClean="0">
                <a:latin typeface="+mj-lt"/>
                <a:cs typeface="Arial" panose="020B0604020202020204" pitchFamily="34" charset="0"/>
              </a:rPr>
              <a:t>st</a:t>
            </a:r>
            <a:r>
              <a:rPr lang="en-US" b="1" dirty="0" smtClean="0">
                <a:latin typeface="+mj-lt"/>
                <a:cs typeface="Arial" panose="020B0604020202020204" pitchFamily="34" charset="0"/>
              </a:rPr>
              <a:t> century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5906479"/>
            <a:ext cx="6608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Key Citizenship Competences. Project: We are Europe. March, 2016.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7836819"/>
              </p:ext>
            </p:extLst>
          </p:nvPr>
        </p:nvGraphicFramePr>
        <p:xfrm>
          <a:off x="-80580" y="1596096"/>
          <a:ext cx="10895724" cy="444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198374" y="5906479"/>
            <a:ext cx="7439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Framework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 The Key Citizenship Competences. Project: We are Europe. March, 2016. </a:t>
            </a: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4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Citizenship education </a:t>
            </a:r>
            <a:endParaRPr lang="el-G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37909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Education of citizenship involves the following elements </a:t>
            </a:r>
            <a:r>
              <a:rPr lang="en-US" dirty="0">
                <a:latin typeface="+mn-lt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learning: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Knowledge and understanding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(such as laws </a:t>
            </a:r>
            <a:r>
              <a:rPr lang="en-US" dirty="0">
                <a:latin typeface="+mn-lt"/>
                <a:cs typeface="Arial" panose="020B0604020202020204" pitchFamily="34" charset="0"/>
              </a:rPr>
              <a:t>and rules, the democratic process, the media, human rights,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diversity)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cs typeface="Arial" panose="020B0604020202020204" pitchFamily="34" charset="0"/>
              </a:rPr>
              <a:t>Skills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(such as critical </a:t>
            </a:r>
            <a:r>
              <a:rPr lang="en-US" dirty="0">
                <a:latin typeface="+mn-lt"/>
                <a:cs typeface="Arial" panose="020B0604020202020204" pitchFamily="34" charset="0"/>
              </a:rPr>
              <a:t>thinking, analyzing information, expressing opinions, taking part in discussions and debates,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negotiating</a:t>
            </a:r>
            <a:r>
              <a:rPr lang="en-US" dirty="0">
                <a:latin typeface="+mn-lt"/>
                <a:cs typeface="Arial" panose="020B0604020202020204" pitchFamily="34" charset="0"/>
              </a:rPr>
              <a:t>)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  <a:cs typeface="Arial" panose="020B0604020202020204" pitchFamily="34" charset="0"/>
              </a:rPr>
              <a:t>Attitudes, values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ethics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(such as respect </a:t>
            </a:r>
            <a:r>
              <a:rPr lang="en-US" dirty="0">
                <a:latin typeface="+mn-lt"/>
                <a:cs typeface="Arial" panose="020B0604020202020204" pitchFamily="34" charset="0"/>
              </a:rPr>
              <a:t>for justice, democracy and the rule of law, openness,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tolerance).</a:t>
            </a:r>
            <a:endParaRPr lang="el-G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1" y="5949380"/>
            <a:ext cx="8742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Source: CIDREE/DVO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2008 (as cited in 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Framework For The Key Citizenship Competences. Project: We </a:t>
            </a:r>
            <a:r>
              <a:rPr lang="en-US" sz="1400" dirty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are Europe. </a:t>
            </a:r>
            <a:r>
              <a:rPr lang="en-US" sz="1400" dirty="0" smtClean="0">
                <a:solidFill>
                  <a:schemeClr val="bg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March, 2016). </a:t>
            </a:r>
            <a:endParaRPr lang="el-GR" sz="1400" dirty="0">
              <a:solidFill>
                <a:schemeClr val="bg2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73096"/>
      </p:ext>
    </p:extLst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1234</Words>
  <Application>Microsoft Office PowerPoint</Application>
  <PresentationFormat>Widescreen</PresentationFormat>
  <Paragraphs>144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Civic and Political Engagement</vt:lpstr>
      <vt:lpstr>Learning outcomes</vt:lpstr>
      <vt:lpstr>Definition of active citizenship</vt:lpstr>
      <vt:lpstr>Active citizenship and participation</vt:lpstr>
      <vt:lpstr>The 4 dimensions of citizenship</vt:lpstr>
      <vt:lpstr>Citizenship in practice</vt:lpstr>
      <vt:lpstr>The citizenship chair</vt:lpstr>
      <vt:lpstr>Framework of citizens’ education in the 21st century</vt:lpstr>
      <vt:lpstr>Citizenship education </vt:lpstr>
      <vt:lpstr>European Framework of key competences </vt:lpstr>
      <vt:lpstr>Key competences of the EU citizenship</vt:lpstr>
      <vt:lpstr>Areas in which young people should be involved</vt:lpstr>
      <vt:lpstr>Youth participation statistics</vt:lpstr>
      <vt:lpstr>Expectations of young people for the future of Europe</vt:lpstr>
      <vt:lpstr>Citizenship and society</vt:lpstr>
      <vt:lpstr>References</vt:lpstr>
      <vt:lpstr>End of Unit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Theognosia Petrou</cp:lastModifiedBy>
  <cp:revision>105</cp:revision>
  <dcterms:created xsi:type="dcterms:W3CDTF">2019-11-27T07:34:47Z</dcterms:created>
  <dcterms:modified xsi:type="dcterms:W3CDTF">2020-08-07T11:06:24Z</dcterms:modified>
</cp:coreProperties>
</file>